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charts/chart2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Default Extension="wmf" ContentType="image/x-wmf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6" r:id="rId1"/>
  </p:sldMasterIdLst>
  <p:notesMasterIdLst>
    <p:notesMasterId r:id="rId3"/>
  </p:notesMasterIdLst>
  <p:sldIdLst>
    <p:sldId id="257" r:id="rId2"/>
  </p:sldIdLst>
  <p:sldSz cx="43891200" cy="32918400"/>
  <p:notesSz cx="32099250" cy="437483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408000"/>
    <a:srgbClr val="EAEAEA"/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647" autoAdjust="0"/>
    <p:restoredTop sz="99290" autoAdjust="0"/>
  </p:normalViewPr>
  <p:slideViewPr>
    <p:cSldViewPr snapToGrid="0">
      <p:cViewPr varScale="1">
        <p:scale>
          <a:sx n="24" d="100"/>
          <a:sy n="24" d="100"/>
        </p:scale>
        <p:origin x="-584" y="-128"/>
      </p:cViewPr>
      <p:guideLst>
        <p:guide orient="horz" pos="4836"/>
        <p:guide orient="horz" pos="20196"/>
        <p:guide orient="horz" pos="2148"/>
        <p:guide pos="13824"/>
      </p:guideLst>
    </p:cSldViewPr>
  </p:slideViewPr>
  <p:notesTextViewPr>
    <p:cViewPr>
      <p:scale>
        <a:sx n="100" d="100"/>
        <a:sy n="100" d="100"/>
      </p:scale>
      <p:origin x="0" y="56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%20Clark\Downloads\Data_2005-201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yland%20Sea%20Grant\Desktop\Data_2005-2011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0125447222748042"/>
          <c:y val="0.101801629607809"/>
          <c:w val="0.614681977252844"/>
          <c:h val="0.898148148148148"/>
        </c:manualLayout>
      </c:layout>
      <c:pie3DChart>
        <c:varyColors val="1"/>
        <c:ser>
          <c:idx val="0"/>
          <c:order val="0"/>
          <c:cat>
            <c:strRef>
              <c:f>Majors_chart!$H$4:$H$27</c:f>
              <c:strCache>
                <c:ptCount val="24"/>
                <c:pt idx="0">
                  <c:v>Animal Science</c:v>
                </c:pt>
                <c:pt idx="1">
                  <c:v>Anthropology</c:v>
                </c:pt>
                <c:pt idx="2">
                  <c:v>Art Studio</c:v>
                </c:pt>
                <c:pt idx="3">
                  <c:v>Biochemistry and Molecular Biology</c:v>
                </c:pt>
                <c:pt idx="4">
                  <c:v>Biological Sciences</c:v>
                </c:pt>
                <c:pt idx="5">
                  <c:v>Chemistry</c:v>
                </c:pt>
                <c:pt idx="6">
                  <c:v>Coastal Marine Biology</c:v>
                </c:pt>
                <c:pt idx="7">
                  <c:v>Computer Science</c:v>
                </c:pt>
                <c:pt idx="8">
                  <c:v>Ecology &amp; Evolutionary Biology</c:v>
                </c:pt>
                <c:pt idx="9">
                  <c:v>Economics</c:v>
                </c:pt>
                <c:pt idx="10">
                  <c:v>Education</c:v>
                </c:pt>
                <c:pt idx="11">
                  <c:v>Engineering</c:v>
                </c:pt>
                <c:pt idx="12">
                  <c:v>Environmental Science</c:v>
                </c:pt>
                <c:pt idx="13">
                  <c:v>Fisheries Biology</c:v>
                </c:pt>
                <c:pt idx="14">
                  <c:v>Geography</c:v>
                </c:pt>
                <c:pt idx="15">
                  <c:v>Government</c:v>
                </c:pt>
                <c:pt idx="16">
                  <c:v>Marine Science</c:v>
                </c:pt>
                <c:pt idx="17">
                  <c:v>Medical Technology</c:v>
                </c:pt>
                <c:pt idx="18">
                  <c:v>Microbiology</c:v>
                </c:pt>
                <c:pt idx="19">
                  <c:v>Molecular Biology</c:v>
                </c:pt>
                <c:pt idx="20">
                  <c:v>Natural Resources</c:v>
                </c:pt>
                <c:pt idx="21">
                  <c:v>Physics</c:v>
                </c:pt>
                <c:pt idx="22">
                  <c:v>Pre-Medicine</c:v>
                </c:pt>
                <c:pt idx="23">
                  <c:v>Wildlife &amp; Fisheries Science</c:v>
                </c:pt>
              </c:strCache>
            </c:strRef>
          </c:cat>
          <c:val>
            <c:numRef>
              <c:f>Majors_chart!$I$4:$I$27</c:f>
              <c:numCache>
                <c:formatCode>General</c:formatCode>
                <c:ptCount val="24"/>
                <c:pt idx="0">
                  <c:v>2.0</c:v>
                </c:pt>
                <c:pt idx="1">
                  <c:v>1.0</c:v>
                </c:pt>
                <c:pt idx="2">
                  <c:v>1.0</c:v>
                </c:pt>
                <c:pt idx="3">
                  <c:v>4.0</c:v>
                </c:pt>
                <c:pt idx="4">
                  <c:v>51.0</c:v>
                </c:pt>
                <c:pt idx="5">
                  <c:v>11.0</c:v>
                </c:pt>
                <c:pt idx="6">
                  <c:v>4.0</c:v>
                </c:pt>
                <c:pt idx="7">
                  <c:v>1.0</c:v>
                </c:pt>
                <c:pt idx="8">
                  <c:v>2.0</c:v>
                </c:pt>
                <c:pt idx="9">
                  <c:v>2.0</c:v>
                </c:pt>
                <c:pt idx="10">
                  <c:v>1.0</c:v>
                </c:pt>
                <c:pt idx="11">
                  <c:v>7.0</c:v>
                </c:pt>
                <c:pt idx="12">
                  <c:v>23.0</c:v>
                </c:pt>
                <c:pt idx="13">
                  <c:v>5.0</c:v>
                </c:pt>
                <c:pt idx="14">
                  <c:v>3.0</c:v>
                </c:pt>
                <c:pt idx="15">
                  <c:v>1.0</c:v>
                </c:pt>
                <c:pt idx="16">
                  <c:v>22.0</c:v>
                </c:pt>
                <c:pt idx="17">
                  <c:v>1.0</c:v>
                </c:pt>
                <c:pt idx="18">
                  <c:v>3.0</c:v>
                </c:pt>
                <c:pt idx="19">
                  <c:v>3.0</c:v>
                </c:pt>
                <c:pt idx="20">
                  <c:v>3.0</c:v>
                </c:pt>
                <c:pt idx="21">
                  <c:v>2.0</c:v>
                </c:pt>
                <c:pt idx="22">
                  <c:v>2.0</c:v>
                </c:pt>
                <c:pt idx="23">
                  <c:v>5.0</c:v>
                </c:pt>
              </c:numCache>
            </c:numRef>
          </c:val>
        </c:ser>
        <c:dLbls/>
      </c:pie3DChart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68687160040118"/>
          <c:y val="0.163367926511706"/>
          <c:w val="0.31312839959882"/>
          <c:h val="0.799839918949656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spPr>
    <a:solidFill>
      <a:schemeClr val="bg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659831983811941"/>
          <c:y val="0.029606719160105"/>
          <c:w val="0.794536839919803"/>
          <c:h val="0.705268031496063"/>
        </c:manualLayout>
      </c:layout>
      <c:barChart>
        <c:barDir val="col"/>
        <c:grouping val="stacked"/>
        <c:ser>
          <c:idx val="0"/>
          <c:order val="0"/>
          <c:tx>
            <c:v>Female</c:v>
          </c:tx>
          <c:spPr>
            <a:solidFill>
              <a:srgbClr val="00B050"/>
            </a:solidFill>
          </c:spPr>
          <c:cat>
            <c:strRef>
              <c:f>Sheet1!$F$3:$F$36</c:f>
              <c:strCache>
                <c:ptCount val="34"/>
                <c:pt idx="0">
                  <c:v>African-American       </c:v>
                </c:pt>
                <c:pt idx="1">
                  <c:v>American Indian       </c:v>
                </c:pt>
                <c:pt idx="2">
                  <c:v>Asian       </c:v>
                </c:pt>
                <c:pt idx="3">
                  <c:v>Hispanic or Latin       </c:v>
                </c:pt>
                <c:pt idx="5">
                  <c:v>African-American       </c:v>
                </c:pt>
                <c:pt idx="6">
                  <c:v>American Indian       </c:v>
                </c:pt>
                <c:pt idx="7">
                  <c:v>Asian       </c:v>
                </c:pt>
                <c:pt idx="8">
                  <c:v>Hispanic or Latin       </c:v>
                </c:pt>
                <c:pt idx="10">
                  <c:v>African-American       </c:v>
                </c:pt>
                <c:pt idx="11">
                  <c:v>American Indian       </c:v>
                </c:pt>
                <c:pt idx="12">
                  <c:v>Asian       </c:v>
                </c:pt>
                <c:pt idx="13">
                  <c:v>Hispanic or Latin       </c:v>
                </c:pt>
                <c:pt idx="15">
                  <c:v>African-American       </c:v>
                </c:pt>
                <c:pt idx="16">
                  <c:v>American Indian       </c:v>
                </c:pt>
                <c:pt idx="17">
                  <c:v>Asian       </c:v>
                </c:pt>
                <c:pt idx="18">
                  <c:v>Hispanic or Latin       </c:v>
                </c:pt>
                <c:pt idx="20">
                  <c:v>African-American       </c:v>
                </c:pt>
                <c:pt idx="21">
                  <c:v>American Indian       </c:v>
                </c:pt>
                <c:pt idx="22">
                  <c:v>Asian       </c:v>
                </c:pt>
                <c:pt idx="23">
                  <c:v>Hispanic or Latin       </c:v>
                </c:pt>
                <c:pt idx="25">
                  <c:v>African-American       </c:v>
                </c:pt>
                <c:pt idx="26">
                  <c:v>American Indian       </c:v>
                </c:pt>
                <c:pt idx="27">
                  <c:v>Asian       </c:v>
                </c:pt>
                <c:pt idx="28">
                  <c:v>Hispanic or Latin       </c:v>
                </c:pt>
                <c:pt idx="30">
                  <c:v>African-American       </c:v>
                </c:pt>
                <c:pt idx="31">
                  <c:v>American Indian       </c:v>
                </c:pt>
                <c:pt idx="32">
                  <c:v>Asian       </c:v>
                </c:pt>
                <c:pt idx="33">
                  <c:v>Hispanic or Latin       </c:v>
                </c:pt>
              </c:strCache>
            </c:strRef>
          </c:cat>
          <c:val>
            <c:numRef>
              <c:f>Sheet1!$G$3:$G$36</c:f>
              <c:numCache>
                <c:formatCode>General</c:formatCode>
                <c:ptCount val="34"/>
                <c:pt idx="0">
                  <c:v>3.0</c:v>
                </c:pt>
                <c:pt idx="5">
                  <c:v>16.0</c:v>
                </c:pt>
                <c:pt idx="10">
                  <c:v>23.0</c:v>
                </c:pt>
                <c:pt idx="15">
                  <c:v>9.0</c:v>
                </c:pt>
                <c:pt idx="20">
                  <c:v>10.0</c:v>
                </c:pt>
                <c:pt idx="25">
                  <c:v>9.0</c:v>
                </c:pt>
                <c:pt idx="30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Sheet1!$H$1:$H$2</c:f>
              <c:strCache>
                <c:ptCount val="1"/>
                <c:pt idx="0">
                  <c:v>African-American Male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Sheet1!$F$3:$F$36</c:f>
              <c:strCache>
                <c:ptCount val="34"/>
                <c:pt idx="0">
                  <c:v>African-American       </c:v>
                </c:pt>
                <c:pt idx="1">
                  <c:v>American Indian       </c:v>
                </c:pt>
                <c:pt idx="2">
                  <c:v>Asian       </c:v>
                </c:pt>
                <c:pt idx="3">
                  <c:v>Hispanic or Latin       </c:v>
                </c:pt>
                <c:pt idx="5">
                  <c:v>African-American       </c:v>
                </c:pt>
                <c:pt idx="6">
                  <c:v>American Indian       </c:v>
                </c:pt>
                <c:pt idx="7">
                  <c:v>Asian       </c:v>
                </c:pt>
                <c:pt idx="8">
                  <c:v>Hispanic or Latin       </c:v>
                </c:pt>
                <c:pt idx="10">
                  <c:v>African-American       </c:v>
                </c:pt>
                <c:pt idx="11">
                  <c:v>American Indian       </c:v>
                </c:pt>
                <c:pt idx="12">
                  <c:v>Asian       </c:v>
                </c:pt>
                <c:pt idx="13">
                  <c:v>Hispanic or Latin       </c:v>
                </c:pt>
                <c:pt idx="15">
                  <c:v>African-American       </c:v>
                </c:pt>
                <c:pt idx="16">
                  <c:v>American Indian       </c:v>
                </c:pt>
                <c:pt idx="17">
                  <c:v>Asian       </c:v>
                </c:pt>
                <c:pt idx="18">
                  <c:v>Hispanic or Latin       </c:v>
                </c:pt>
                <c:pt idx="20">
                  <c:v>African-American       </c:v>
                </c:pt>
                <c:pt idx="21">
                  <c:v>American Indian       </c:v>
                </c:pt>
                <c:pt idx="22">
                  <c:v>Asian       </c:v>
                </c:pt>
                <c:pt idx="23">
                  <c:v>Hispanic or Latin       </c:v>
                </c:pt>
                <c:pt idx="25">
                  <c:v>African-American       </c:v>
                </c:pt>
                <c:pt idx="26">
                  <c:v>American Indian       </c:v>
                </c:pt>
                <c:pt idx="27">
                  <c:v>Asian       </c:v>
                </c:pt>
                <c:pt idx="28">
                  <c:v>Hispanic or Latin       </c:v>
                </c:pt>
                <c:pt idx="30">
                  <c:v>African-American       </c:v>
                </c:pt>
                <c:pt idx="31">
                  <c:v>American Indian       </c:v>
                </c:pt>
                <c:pt idx="32">
                  <c:v>Asian       </c:v>
                </c:pt>
                <c:pt idx="33">
                  <c:v>Hispanic or Latin       </c:v>
                </c:pt>
              </c:strCache>
            </c:strRef>
          </c:cat>
          <c:val>
            <c:numRef>
              <c:f>Sheet1!$H$3:$H$36</c:f>
              <c:numCache>
                <c:formatCode>General</c:formatCode>
                <c:ptCount val="34"/>
                <c:pt idx="0">
                  <c:v>2.0</c:v>
                </c:pt>
                <c:pt idx="5">
                  <c:v>12.0</c:v>
                </c:pt>
                <c:pt idx="10">
                  <c:v>15.0</c:v>
                </c:pt>
                <c:pt idx="15">
                  <c:v>3.0</c:v>
                </c:pt>
                <c:pt idx="20">
                  <c:v>7.0</c:v>
                </c:pt>
                <c:pt idx="25">
                  <c:v>4.0</c:v>
                </c:pt>
                <c:pt idx="30">
                  <c:v>5.0</c:v>
                </c:pt>
              </c:numCache>
            </c:numRef>
          </c:val>
        </c:ser>
        <c:ser>
          <c:idx val="2"/>
          <c:order val="2"/>
          <c:tx>
            <c:strRef>
              <c:f>Sheet1!$I$1:$I$2</c:f>
              <c:strCache>
                <c:ptCount val="1"/>
                <c:pt idx="0">
                  <c:v>American Indian Female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Sheet1!$F$3:$F$36</c:f>
              <c:strCache>
                <c:ptCount val="34"/>
                <c:pt idx="0">
                  <c:v>African-American       </c:v>
                </c:pt>
                <c:pt idx="1">
                  <c:v>American Indian       </c:v>
                </c:pt>
                <c:pt idx="2">
                  <c:v>Asian       </c:v>
                </c:pt>
                <c:pt idx="3">
                  <c:v>Hispanic or Latin       </c:v>
                </c:pt>
                <c:pt idx="5">
                  <c:v>African-American       </c:v>
                </c:pt>
                <c:pt idx="6">
                  <c:v>American Indian       </c:v>
                </c:pt>
                <c:pt idx="7">
                  <c:v>Asian       </c:v>
                </c:pt>
                <c:pt idx="8">
                  <c:v>Hispanic or Latin       </c:v>
                </c:pt>
                <c:pt idx="10">
                  <c:v>African-American       </c:v>
                </c:pt>
                <c:pt idx="11">
                  <c:v>American Indian       </c:v>
                </c:pt>
                <c:pt idx="12">
                  <c:v>Asian       </c:v>
                </c:pt>
                <c:pt idx="13">
                  <c:v>Hispanic or Latin       </c:v>
                </c:pt>
                <c:pt idx="15">
                  <c:v>African-American       </c:v>
                </c:pt>
                <c:pt idx="16">
                  <c:v>American Indian       </c:v>
                </c:pt>
                <c:pt idx="17">
                  <c:v>Asian       </c:v>
                </c:pt>
                <c:pt idx="18">
                  <c:v>Hispanic or Latin       </c:v>
                </c:pt>
                <c:pt idx="20">
                  <c:v>African-American       </c:v>
                </c:pt>
                <c:pt idx="21">
                  <c:v>American Indian       </c:v>
                </c:pt>
                <c:pt idx="22">
                  <c:v>Asian       </c:v>
                </c:pt>
                <c:pt idx="23">
                  <c:v>Hispanic or Latin       </c:v>
                </c:pt>
                <c:pt idx="25">
                  <c:v>African-American       </c:v>
                </c:pt>
                <c:pt idx="26">
                  <c:v>American Indian       </c:v>
                </c:pt>
                <c:pt idx="27">
                  <c:v>Asian       </c:v>
                </c:pt>
                <c:pt idx="28">
                  <c:v>Hispanic or Latin       </c:v>
                </c:pt>
                <c:pt idx="30">
                  <c:v>African-American       </c:v>
                </c:pt>
                <c:pt idx="31">
                  <c:v>American Indian       </c:v>
                </c:pt>
                <c:pt idx="32">
                  <c:v>Asian       </c:v>
                </c:pt>
                <c:pt idx="33">
                  <c:v>Hispanic or Latin       </c:v>
                </c:pt>
              </c:strCache>
            </c:strRef>
          </c:cat>
          <c:val>
            <c:numRef>
              <c:f>Sheet1!$I$3:$I$36</c:f>
              <c:numCache>
                <c:formatCode>General</c:formatCode>
                <c:ptCount val="34"/>
                <c:pt idx="1">
                  <c:v>2.0</c:v>
                </c:pt>
                <c:pt idx="6">
                  <c:v>1.0</c:v>
                </c:pt>
                <c:pt idx="11">
                  <c:v>1.0</c:v>
                </c:pt>
                <c:pt idx="16">
                  <c:v>1.0</c:v>
                </c:pt>
                <c:pt idx="21">
                  <c:v>1.0</c:v>
                </c:pt>
                <c:pt idx="26">
                  <c:v>0.0</c:v>
                </c:pt>
                <c:pt idx="31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Sheet1!$J$1:$J$2</c:f>
              <c:strCache>
                <c:ptCount val="1"/>
                <c:pt idx="0">
                  <c:v>American Indian Male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Sheet1!$F$3:$F$36</c:f>
              <c:strCache>
                <c:ptCount val="34"/>
                <c:pt idx="0">
                  <c:v>African-American       </c:v>
                </c:pt>
                <c:pt idx="1">
                  <c:v>American Indian       </c:v>
                </c:pt>
                <c:pt idx="2">
                  <c:v>Asian       </c:v>
                </c:pt>
                <c:pt idx="3">
                  <c:v>Hispanic or Latin       </c:v>
                </c:pt>
                <c:pt idx="5">
                  <c:v>African-American       </c:v>
                </c:pt>
                <c:pt idx="6">
                  <c:v>American Indian       </c:v>
                </c:pt>
                <c:pt idx="7">
                  <c:v>Asian       </c:v>
                </c:pt>
                <c:pt idx="8">
                  <c:v>Hispanic or Latin       </c:v>
                </c:pt>
                <c:pt idx="10">
                  <c:v>African-American       </c:v>
                </c:pt>
                <c:pt idx="11">
                  <c:v>American Indian       </c:v>
                </c:pt>
                <c:pt idx="12">
                  <c:v>Asian       </c:v>
                </c:pt>
                <c:pt idx="13">
                  <c:v>Hispanic or Latin       </c:v>
                </c:pt>
                <c:pt idx="15">
                  <c:v>African-American       </c:v>
                </c:pt>
                <c:pt idx="16">
                  <c:v>American Indian       </c:v>
                </c:pt>
                <c:pt idx="17">
                  <c:v>Asian       </c:v>
                </c:pt>
                <c:pt idx="18">
                  <c:v>Hispanic or Latin       </c:v>
                </c:pt>
                <c:pt idx="20">
                  <c:v>African-American       </c:v>
                </c:pt>
                <c:pt idx="21">
                  <c:v>American Indian       </c:v>
                </c:pt>
                <c:pt idx="22">
                  <c:v>Asian       </c:v>
                </c:pt>
                <c:pt idx="23">
                  <c:v>Hispanic or Latin       </c:v>
                </c:pt>
                <c:pt idx="25">
                  <c:v>African-American       </c:v>
                </c:pt>
                <c:pt idx="26">
                  <c:v>American Indian       </c:v>
                </c:pt>
                <c:pt idx="27">
                  <c:v>Asian       </c:v>
                </c:pt>
                <c:pt idx="28">
                  <c:v>Hispanic or Latin       </c:v>
                </c:pt>
                <c:pt idx="30">
                  <c:v>African-American       </c:v>
                </c:pt>
                <c:pt idx="31">
                  <c:v>American Indian       </c:v>
                </c:pt>
                <c:pt idx="32">
                  <c:v>Asian       </c:v>
                </c:pt>
                <c:pt idx="33">
                  <c:v>Hispanic or Latin       </c:v>
                </c:pt>
              </c:strCache>
            </c:strRef>
          </c:cat>
          <c:val>
            <c:numRef>
              <c:f>Sheet1!$J$3:$J$36</c:f>
              <c:numCache>
                <c:formatCode>General</c:formatCode>
                <c:ptCount val="34"/>
                <c:pt idx="1">
                  <c:v>0.0</c:v>
                </c:pt>
                <c:pt idx="6">
                  <c:v>0.0</c:v>
                </c:pt>
                <c:pt idx="11">
                  <c:v>0.0</c:v>
                </c:pt>
                <c:pt idx="16">
                  <c:v>0.0</c:v>
                </c:pt>
                <c:pt idx="21">
                  <c:v>1.0</c:v>
                </c:pt>
                <c:pt idx="26">
                  <c:v>0.0</c:v>
                </c:pt>
                <c:pt idx="31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Sheet1!$K$1:$K$2</c:f>
              <c:strCache>
                <c:ptCount val="1"/>
                <c:pt idx="0">
                  <c:v>Asian Female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Sheet1!$F$3:$F$36</c:f>
              <c:strCache>
                <c:ptCount val="34"/>
                <c:pt idx="0">
                  <c:v>African-American       </c:v>
                </c:pt>
                <c:pt idx="1">
                  <c:v>American Indian       </c:v>
                </c:pt>
                <c:pt idx="2">
                  <c:v>Asian       </c:v>
                </c:pt>
                <c:pt idx="3">
                  <c:v>Hispanic or Latin       </c:v>
                </c:pt>
                <c:pt idx="5">
                  <c:v>African-American       </c:v>
                </c:pt>
                <c:pt idx="6">
                  <c:v>American Indian       </c:v>
                </c:pt>
                <c:pt idx="7">
                  <c:v>Asian       </c:v>
                </c:pt>
                <c:pt idx="8">
                  <c:v>Hispanic or Latin       </c:v>
                </c:pt>
                <c:pt idx="10">
                  <c:v>African-American       </c:v>
                </c:pt>
                <c:pt idx="11">
                  <c:v>American Indian       </c:v>
                </c:pt>
                <c:pt idx="12">
                  <c:v>Asian       </c:v>
                </c:pt>
                <c:pt idx="13">
                  <c:v>Hispanic or Latin       </c:v>
                </c:pt>
                <c:pt idx="15">
                  <c:v>African-American       </c:v>
                </c:pt>
                <c:pt idx="16">
                  <c:v>American Indian       </c:v>
                </c:pt>
                <c:pt idx="17">
                  <c:v>Asian       </c:v>
                </c:pt>
                <c:pt idx="18">
                  <c:v>Hispanic or Latin       </c:v>
                </c:pt>
                <c:pt idx="20">
                  <c:v>African-American       </c:v>
                </c:pt>
                <c:pt idx="21">
                  <c:v>American Indian       </c:v>
                </c:pt>
                <c:pt idx="22">
                  <c:v>Asian       </c:v>
                </c:pt>
                <c:pt idx="23">
                  <c:v>Hispanic or Latin       </c:v>
                </c:pt>
                <c:pt idx="25">
                  <c:v>African-American       </c:v>
                </c:pt>
                <c:pt idx="26">
                  <c:v>American Indian       </c:v>
                </c:pt>
                <c:pt idx="27">
                  <c:v>Asian       </c:v>
                </c:pt>
                <c:pt idx="28">
                  <c:v>Hispanic or Latin       </c:v>
                </c:pt>
                <c:pt idx="30">
                  <c:v>African-American       </c:v>
                </c:pt>
                <c:pt idx="31">
                  <c:v>American Indian       </c:v>
                </c:pt>
                <c:pt idx="32">
                  <c:v>Asian       </c:v>
                </c:pt>
                <c:pt idx="33">
                  <c:v>Hispanic or Latin       </c:v>
                </c:pt>
              </c:strCache>
            </c:strRef>
          </c:cat>
          <c:val>
            <c:numRef>
              <c:f>Sheet1!$K$3:$K$36</c:f>
              <c:numCache>
                <c:formatCode>General</c:formatCode>
                <c:ptCount val="34"/>
                <c:pt idx="2">
                  <c:v>6.0</c:v>
                </c:pt>
                <c:pt idx="7">
                  <c:v>6.0</c:v>
                </c:pt>
                <c:pt idx="12">
                  <c:v>14.0</c:v>
                </c:pt>
                <c:pt idx="17">
                  <c:v>1.0</c:v>
                </c:pt>
                <c:pt idx="22">
                  <c:v>11.0</c:v>
                </c:pt>
                <c:pt idx="27">
                  <c:v>9.0</c:v>
                </c:pt>
                <c:pt idx="32">
                  <c:v>9.0</c:v>
                </c:pt>
              </c:numCache>
            </c:numRef>
          </c:val>
        </c:ser>
        <c:ser>
          <c:idx val="5"/>
          <c:order val="5"/>
          <c:tx>
            <c:strRef>
              <c:f>Sheet1!$L$1:$L$2</c:f>
              <c:strCache>
                <c:ptCount val="1"/>
                <c:pt idx="0">
                  <c:v>Asian Male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Sheet1!$F$3:$F$36</c:f>
              <c:strCache>
                <c:ptCount val="34"/>
                <c:pt idx="0">
                  <c:v>African-American       </c:v>
                </c:pt>
                <c:pt idx="1">
                  <c:v>American Indian       </c:v>
                </c:pt>
                <c:pt idx="2">
                  <c:v>Asian       </c:v>
                </c:pt>
                <c:pt idx="3">
                  <c:v>Hispanic or Latin       </c:v>
                </c:pt>
                <c:pt idx="5">
                  <c:v>African-American       </c:v>
                </c:pt>
                <c:pt idx="6">
                  <c:v>American Indian       </c:v>
                </c:pt>
                <c:pt idx="7">
                  <c:v>Asian       </c:v>
                </c:pt>
                <c:pt idx="8">
                  <c:v>Hispanic or Latin       </c:v>
                </c:pt>
                <c:pt idx="10">
                  <c:v>African-American       </c:v>
                </c:pt>
                <c:pt idx="11">
                  <c:v>American Indian       </c:v>
                </c:pt>
                <c:pt idx="12">
                  <c:v>Asian       </c:v>
                </c:pt>
                <c:pt idx="13">
                  <c:v>Hispanic or Latin       </c:v>
                </c:pt>
                <c:pt idx="15">
                  <c:v>African-American       </c:v>
                </c:pt>
                <c:pt idx="16">
                  <c:v>American Indian       </c:v>
                </c:pt>
                <c:pt idx="17">
                  <c:v>Asian       </c:v>
                </c:pt>
                <c:pt idx="18">
                  <c:v>Hispanic or Latin       </c:v>
                </c:pt>
                <c:pt idx="20">
                  <c:v>African-American       </c:v>
                </c:pt>
                <c:pt idx="21">
                  <c:v>American Indian       </c:v>
                </c:pt>
                <c:pt idx="22">
                  <c:v>Asian       </c:v>
                </c:pt>
                <c:pt idx="23">
                  <c:v>Hispanic or Latin       </c:v>
                </c:pt>
                <c:pt idx="25">
                  <c:v>African-American       </c:v>
                </c:pt>
                <c:pt idx="26">
                  <c:v>American Indian       </c:v>
                </c:pt>
                <c:pt idx="27">
                  <c:v>Asian       </c:v>
                </c:pt>
                <c:pt idx="28">
                  <c:v>Hispanic or Latin       </c:v>
                </c:pt>
                <c:pt idx="30">
                  <c:v>African-American       </c:v>
                </c:pt>
                <c:pt idx="31">
                  <c:v>American Indian       </c:v>
                </c:pt>
                <c:pt idx="32">
                  <c:v>Asian       </c:v>
                </c:pt>
                <c:pt idx="33">
                  <c:v>Hispanic or Latin       </c:v>
                </c:pt>
              </c:strCache>
            </c:strRef>
          </c:cat>
          <c:val>
            <c:numRef>
              <c:f>Sheet1!$L$3:$L$36</c:f>
              <c:numCache>
                <c:formatCode>General</c:formatCode>
                <c:ptCount val="34"/>
                <c:pt idx="2">
                  <c:v>3.0</c:v>
                </c:pt>
                <c:pt idx="7">
                  <c:v>6.0</c:v>
                </c:pt>
                <c:pt idx="12">
                  <c:v>12.0</c:v>
                </c:pt>
                <c:pt idx="17">
                  <c:v>7.0</c:v>
                </c:pt>
                <c:pt idx="22">
                  <c:v>4.0</c:v>
                </c:pt>
                <c:pt idx="27">
                  <c:v>6.0</c:v>
                </c:pt>
                <c:pt idx="32">
                  <c:v>3.0</c:v>
                </c:pt>
              </c:numCache>
            </c:numRef>
          </c:val>
        </c:ser>
        <c:ser>
          <c:idx val="6"/>
          <c:order val="6"/>
          <c:tx>
            <c:strRef>
              <c:f>Sheet1!$M$1:$M$2</c:f>
              <c:strCache>
                <c:ptCount val="1"/>
                <c:pt idx="0">
                  <c:v>Hispanic or Latin Female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Sheet1!$F$3:$F$36</c:f>
              <c:strCache>
                <c:ptCount val="34"/>
                <c:pt idx="0">
                  <c:v>African-American       </c:v>
                </c:pt>
                <c:pt idx="1">
                  <c:v>American Indian       </c:v>
                </c:pt>
                <c:pt idx="2">
                  <c:v>Asian       </c:v>
                </c:pt>
                <c:pt idx="3">
                  <c:v>Hispanic or Latin       </c:v>
                </c:pt>
                <c:pt idx="5">
                  <c:v>African-American       </c:v>
                </c:pt>
                <c:pt idx="6">
                  <c:v>American Indian       </c:v>
                </c:pt>
                <c:pt idx="7">
                  <c:v>Asian       </c:v>
                </c:pt>
                <c:pt idx="8">
                  <c:v>Hispanic or Latin       </c:v>
                </c:pt>
                <c:pt idx="10">
                  <c:v>African-American       </c:v>
                </c:pt>
                <c:pt idx="11">
                  <c:v>American Indian       </c:v>
                </c:pt>
                <c:pt idx="12">
                  <c:v>Asian       </c:v>
                </c:pt>
                <c:pt idx="13">
                  <c:v>Hispanic or Latin       </c:v>
                </c:pt>
                <c:pt idx="15">
                  <c:v>African-American       </c:v>
                </c:pt>
                <c:pt idx="16">
                  <c:v>American Indian       </c:v>
                </c:pt>
                <c:pt idx="17">
                  <c:v>Asian       </c:v>
                </c:pt>
                <c:pt idx="18">
                  <c:v>Hispanic or Latin       </c:v>
                </c:pt>
                <c:pt idx="20">
                  <c:v>African-American       </c:v>
                </c:pt>
                <c:pt idx="21">
                  <c:v>American Indian       </c:v>
                </c:pt>
                <c:pt idx="22">
                  <c:v>Asian       </c:v>
                </c:pt>
                <c:pt idx="23">
                  <c:v>Hispanic or Latin       </c:v>
                </c:pt>
                <c:pt idx="25">
                  <c:v>African-American       </c:v>
                </c:pt>
                <c:pt idx="26">
                  <c:v>American Indian       </c:v>
                </c:pt>
                <c:pt idx="27">
                  <c:v>Asian       </c:v>
                </c:pt>
                <c:pt idx="28">
                  <c:v>Hispanic or Latin       </c:v>
                </c:pt>
                <c:pt idx="30">
                  <c:v>African-American       </c:v>
                </c:pt>
                <c:pt idx="31">
                  <c:v>American Indian       </c:v>
                </c:pt>
                <c:pt idx="32">
                  <c:v>Asian       </c:v>
                </c:pt>
                <c:pt idx="33">
                  <c:v>Hispanic or Latin       </c:v>
                </c:pt>
              </c:strCache>
            </c:strRef>
          </c:cat>
          <c:val>
            <c:numRef>
              <c:f>Sheet1!$M$3:$M$36</c:f>
              <c:numCache>
                <c:formatCode>General</c:formatCode>
                <c:ptCount val="34"/>
                <c:pt idx="3">
                  <c:v>3.0</c:v>
                </c:pt>
                <c:pt idx="8">
                  <c:v>8.0</c:v>
                </c:pt>
                <c:pt idx="13">
                  <c:v>9.0</c:v>
                </c:pt>
                <c:pt idx="18">
                  <c:v>11.0</c:v>
                </c:pt>
                <c:pt idx="23">
                  <c:v>14.0</c:v>
                </c:pt>
                <c:pt idx="28">
                  <c:v>7.0</c:v>
                </c:pt>
                <c:pt idx="33">
                  <c:v>17.0</c:v>
                </c:pt>
              </c:numCache>
            </c:numRef>
          </c:val>
        </c:ser>
        <c:ser>
          <c:idx val="7"/>
          <c:order val="7"/>
          <c:tx>
            <c:v>Male</c:v>
          </c:tx>
          <c:spPr>
            <a:solidFill>
              <a:srgbClr val="002060"/>
            </a:solidFill>
          </c:spPr>
          <c:cat>
            <c:strRef>
              <c:f>Sheet1!$F$3:$F$36</c:f>
              <c:strCache>
                <c:ptCount val="34"/>
                <c:pt idx="0">
                  <c:v>African-American       </c:v>
                </c:pt>
                <c:pt idx="1">
                  <c:v>American Indian       </c:v>
                </c:pt>
                <c:pt idx="2">
                  <c:v>Asian       </c:v>
                </c:pt>
                <c:pt idx="3">
                  <c:v>Hispanic or Latin       </c:v>
                </c:pt>
                <c:pt idx="5">
                  <c:v>African-American       </c:v>
                </c:pt>
                <c:pt idx="6">
                  <c:v>American Indian       </c:v>
                </c:pt>
                <c:pt idx="7">
                  <c:v>Asian       </c:v>
                </c:pt>
                <c:pt idx="8">
                  <c:v>Hispanic or Latin       </c:v>
                </c:pt>
                <c:pt idx="10">
                  <c:v>African-American       </c:v>
                </c:pt>
                <c:pt idx="11">
                  <c:v>American Indian       </c:v>
                </c:pt>
                <c:pt idx="12">
                  <c:v>Asian       </c:v>
                </c:pt>
                <c:pt idx="13">
                  <c:v>Hispanic or Latin       </c:v>
                </c:pt>
                <c:pt idx="15">
                  <c:v>African-American       </c:v>
                </c:pt>
                <c:pt idx="16">
                  <c:v>American Indian       </c:v>
                </c:pt>
                <c:pt idx="17">
                  <c:v>Asian       </c:v>
                </c:pt>
                <c:pt idx="18">
                  <c:v>Hispanic or Latin       </c:v>
                </c:pt>
                <c:pt idx="20">
                  <c:v>African-American       </c:v>
                </c:pt>
                <c:pt idx="21">
                  <c:v>American Indian       </c:v>
                </c:pt>
                <c:pt idx="22">
                  <c:v>Asian       </c:v>
                </c:pt>
                <c:pt idx="23">
                  <c:v>Hispanic or Latin       </c:v>
                </c:pt>
                <c:pt idx="25">
                  <c:v>African-American       </c:v>
                </c:pt>
                <c:pt idx="26">
                  <c:v>American Indian       </c:v>
                </c:pt>
                <c:pt idx="27">
                  <c:v>Asian       </c:v>
                </c:pt>
                <c:pt idx="28">
                  <c:v>Hispanic or Latin       </c:v>
                </c:pt>
                <c:pt idx="30">
                  <c:v>African-American       </c:v>
                </c:pt>
                <c:pt idx="31">
                  <c:v>American Indian       </c:v>
                </c:pt>
                <c:pt idx="32">
                  <c:v>Asian       </c:v>
                </c:pt>
                <c:pt idx="33">
                  <c:v>Hispanic or Latin       </c:v>
                </c:pt>
              </c:strCache>
            </c:strRef>
          </c:cat>
          <c:val>
            <c:numRef>
              <c:f>Sheet1!$N$3:$N$36</c:f>
              <c:numCache>
                <c:formatCode>General</c:formatCode>
                <c:ptCount val="34"/>
                <c:pt idx="3">
                  <c:v>2.0</c:v>
                </c:pt>
                <c:pt idx="8">
                  <c:v>5.0</c:v>
                </c:pt>
                <c:pt idx="13">
                  <c:v>4.0</c:v>
                </c:pt>
                <c:pt idx="18">
                  <c:v>1.0</c:v>
                </c:pt>
                <c:pt idx="23">
                  <c:v>7.0</c:v>
                </c:pt>
                <c:pt idx="28">
                  <c:v>5.0</c:v>
                </c:pt>
                <c:pt idx="33">
                  <c:v>4.0</c:v>
                </c:pt>
              </c:numCache>
            </c:numRef>
          </c:val>
        </c:ser>
        <c:dLbls/>
        <c:gapWidth val="25"/>
        <c:overlap val="100"/>
        <c:axId val="553071096"/>
        <c:axId val="551844488"/>
      </c:barChart>
      <c:catAx>
        <c:axId val="55307109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600"/>
            </a:pPr>
            <a:endParaRPr lang="en-US"/>
          </a:p>
        </c:txPr>
        <c:crossAx val="551844488"/>
        <c:crosses val="autoZero"/>
        <c:auto val="1"/>
        <c:lblAlgn val="ctr"/>
        <c:lblOffset val="100"/>
      </c:catAx>
      <c:valAx>
        <c:axId val="551844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Number of Applicants per year</a:t>
                </a:r>
              </a:p>
            </c:rich>
          </c:tx>
          <c:layout/>
        </c:title>
        <c:numFmt formatCode="General" sourceLinked="1"/>
        <c:tickLblPos val="nextTo"/>
        <c:crossAx val="553071096"/>
        <c:crosses val="autoZero"/>
        <c:crossBetween val="between"/>
      </c:valAx>
    </c:plotArea>
    <c:legend>
      <c:legendPos val="r"/>
      <c:legendEntry>
        <c:idx val="6"/>
        <c:delete val="1"/>
      </c:legendEntry>
      <c:legendEntry>
        <c:idx val="5"/>
        <c:delete val="1"/>
      </c:legendEntry>
      <c:legendEntry>
        <c:idx val="4"/>
        <c:delete val="1"/>
      </c:legendEntry>
      <c:legendEntry>
        <c:idx val="3"/>
        <c:delete val="1"/>
      </c:legendEntry>
      <c:legendEntry>
        <c:idx val="2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95152072933032"/>
          <c:y val="0.657112230971129"/>
          <c:w val="0.0733642592196637"/>
          <c:h val="0.0964422047244094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txPr>
    <a:bodyPr/>
    <a:lstStyle/>
    <a:p>
      <a:pPr>
        <a:defRPr sz="14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0.09156</cdr:x>
      <cdr:y>0.75103</cdr:y>
    </cdr:from>
    <cdr:to>
      <cdr:x>0.84863</cdr:x>
      <cdr:y>0.81258</cdr:y>
    </cdr:to>
    <cdr:grpSp>
      <cdr:nvGrpSpPr>
        <cdr:cNvPr id="9" name="Group 8"/>
        <cdr:cNvGrpSpPr/>
      </cdr:nvGrpSpPr>
      <cdr:grpSpPr>
        <a:xfrm xmlns:a="http://schemas.openxmlformats.org/drawingml/2006/main">
          <a:off x="1152909" y="6389888"/>
          <a:ext cx="9532906" cy="523678"/>
          <a:chOff x="681038" y="3498866"/>
          <a:chExt cx="6107830" cy="29313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612890" y="3505200"/>
            <a:ext cx="470668" cy="26774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/>
              <a:t>2006</a:t>
            </a: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2565440" y="3498866"/>
            <a:ext cx="470587" cy="26455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/>
              <a:t>2007</a:t>
            </a:r>
          </a:p>
        </cdr:txBody>
      </cdr:sp>
      <cdr:sp macro="" textlink="">
        <cdr:nvSpPr>
          <cdr:cNvPr id="4" name="TextBox 1"/>
          <cdr:cNvSpPr txBox="1"/>
        </cdr:nvSpPr>
        <cdr:spPr>
          <a:xfrm xmlns:a="http://schemas.openxmlformats.org/drawingml/2006/main">
            <a:off x="3508390" y="3508391"/>
            <a:ext cx="470587" cy="26455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/>
              <a:t>2008</a:t>
            </a:r>
          </a:p>
        </cdr:txBody>
      </cdr:sp>
      <cdr:sp macro="" textlink="">
        <cdr:nvSpPr>
          <cdr:cNvPr id="5" name="TextBox 1"/>
          <cdr:cNvSpPr txBox="1"/>
        </cdr:nvSpPr>
        <cdr:spPr>
          <a:xfrm xmlns:a="http://schemas.openxmlformats.org/drawingml/2006/main">
            <a:off x="4451340" y="3508391"/>
            <a:ext cx="470668" cy="26455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/>
              <a:t>2009</a:t>
            </a:r>
          </a:p>
        </cdr:txBody>
      </cdr: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5403890" y="3508391"/>
            <a:ext cx="470588" cy="26455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/>
              <a:t>2010</a:t>
            </a:r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6318280" y="3508391"/>
            <a:ext cx="470588" cy="26455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sp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/>
              <a:t>2011</a:t>
            </a:r>
          </a:p>
        </cdr:txBody>
      </cdr:sp>
      <cdr:sp macro="" textlink="">
        <cdr:nvSpPr>
          <cdr:cNvPr id="8" name="TextBox 1"/>
          <cdr:cNvSpPr txBox="1"/>
        </cdr:nvSpPr>
        <cdr:spPr>
          <a:xfrm xmlns:a="http://schemas.openxmlformats.org/drawingml/2006/main">
            <a:off x="681038" y="3524250"/>
            <a:ext cx="470668" cy="26774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wrap="none" rtlCol="0" anchor="t"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100" dirty="0" smtClean="0"/>
              <a:t>2005</a:t>
            </a:r>
            <a:endParaRPr lang="en-US" sz="11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13909677" cy="218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706" tIns="217353" rIns="434706" bIns="217353" numCol="1" anchor="t" anchorCtr="0" compatLnSpc="1">
            <a:prstTxWarp prst="textNoShape">
              <a:avLst/>
            </a:prstTxWarp>
          </a:bodyPr>
          <a:lstStyle>
            <a:lvl1pPr algn="l">
              <a:defRPr sz="57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81987" y="2"/>
            <a:ext cx="13909677" cy="218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706" tIns="217353" rIns="434706" bIns="217353" numCol="1" anchor="t" anchorCtr="0" compatLnSpc="1">
            <a:prstTxWarp prst="textNoShape">
              <a:avLst/>
            </a:prstTxWarp>
          </a:bodyPr>
          <a:lstStyle>
            <a:lvl1pPr algn="r">
              <a:defRPr sz="57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113338" y="3276600"/>
            <a:ext cx="21880512" cy="16409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09927" y="20784215"/>
            <a:ext cx="25679400" cy="1968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706" tIns="217353" rIns="434706" bIns="2173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1553394"/>
            <a:ext cx="13909677" cy="218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706" tIns="217353" rIns="434706" bIns="217353" numCol="1" anchor="b" anchorCtr="0" compatLnSpc="1">
            <a:prstTxWarp prst="textNoShape">
              <a:avLst/>
            </a:prstTxWarp>
          </a:bodyPr>
          <a:lstStyle>
            <a:lvl1pPr algn="l">
              <a:defRPr sz="57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81987" y="41553394"/>
            <a:ext cx="13909677" cy="218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4706" tIns="217353" rIns="434706" bIns="217353" numCol="1" anchor="b" anchorCtr="0" compatLnSpc="1">
            <a:prstTxWarp prst="textNoShape">
              <a:avLst/>
            </a:prstTxWarp>
          </a:bodyPr>
          <a:lstStyle>
            <a:lvl1pPr algn="r">
              <a:defRPr sz="5700"/>
            </a:lvl1pPr>
          </a:lstStyle>
          <a:p>
            <a:fld id="{7FB84CA5-7362-492D-8EBC-472296314F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822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84CA5-7362-492D-8EBC-472296314F2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66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097280" y="1097280"/>
            <a:ext cx="41740531" cy="289681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1015992" y="25699022"/>
            <a:ext cx="41872205" cy="6391584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7680960"/>
            <a:ext cx="37307520" cy="8544518"/>
          </a:xfrm>
        </p:spPr>
        <p:txBody>
          <a:bodyPr anchor="b">
            <a:normAutofit/>
          </a:bodyPr>
          <a:lstStyle>
            <a:lvl1pPr>
              <a:defRPr sz="211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7068805"/>
            <a:ext cx="30723840" cy="7071360"/>
          </a:xfrm>
        </p:spPr>
        <p:txBody>
          <a:bodyPr>
            <a:normAutofit/>
          </a:bodyPr>
          <a:lstStyle>
            <a:lvl1pPr marL="0" indent="0" algn="ctr">
              <a:buNone/>
              <a:defRPr sz="9600">
                <a:solidFill>
                  <a:srgbClr val="FFFFFF"/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February 19,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1097280" y="1097280"/>
            <a:ext cx="41740531" cy="684702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1015992" y="3428117"/>
            <a:ext cx="41872205" cy="6391584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6949443"/>
            <a:ext cx="9875520" cy="21539198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6949440"/>
            <a:ext cx="28895040" cy="21539203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97280" y="1097280"/>
            <a:ext cx="41740531" cy="2273564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29027705" y="20177242"/>
            <a:ext cx="13806859" cy="342732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12572738" y="19561392"/>
            <a:ext cx="26613672" cy="4080662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13577894" y="19620297"/>
            <a:ext cx="26246304" cy="3716506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26925547" y="19556038"/>
            <a:ext cx="15878400" cy="3127435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1015992" y="19481064"/>
            <a:ext cx="41872205" cy="638339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154" y="11825088"/>
            <a:ext cx="37307520" cy="7315200"/>
          </a:xfrm>
        </p:spPr>
        <p:txBody>
          <a:bodyPr anchor="t">
            <a:normAutofit/>
          </a:bodyPr>
          <a:lstStyle>
            <a:lvl1pPr algn="ctr">
              <a:defRPr sz="211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352" y="6899753"/>
            <a:ext cx="30805123" cy="4511045"/>
          </a:xfrm>
        </p:spPr>
        <p:txBody>
          <a:bodyPr anchor="b">
            <a:normAutofit/>
          </a:bodyPr>
          <a:lstStyle>
            <a:lvl1pPr marL="0" indent="0" algn="ctr">
              <a:buNone/>
              <a:defRPr sz="9600">
                <a:solidFill>
                  <a:srgbClr val="FFFFFF"/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47944" y="12860122"/>
            <a:ext cx="18346522" cy="16546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2296729" y="12860122"/>
            <a:ext cx="18346522" cy="16546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7949" y="12854947"/>
            <a:ext cx="18346522" cy="3070858"/>
          </a:xfrm>
        </p:spPr>
        <p:txBody>
          <a:bodyPr anchor="ctr"/>
          <a:lstStyle>
            <a:lvl1pPr marL="0" indent="0" algn="ctr">
              <a:buNone/>
              <a:defRPr sz="11500" b="0">
                <a:solidFill>
                  <a:schemeClr val="tx2"/>
                </a:solidFill>
                <a:latin typeface="+mj-lt"/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1196" y="16459203"/>
            <a:ext cx="18336264" cy="12946382"/>
          </a:xfrm>
        </p:spPr>
        <p:txBody>
          <a:bodyPr/>
          <a:lstStyle>
            <a:lvl1pPr>
              <a:defRPr sz="9600"/>
            </a:lvl1pPr>
            <a:lvl2pPr>
              <a:defRPr sz="8600"/>
            </a:lvl2pPr>
            <a:lvl3pPr>
              <a:defRPr sz="7700"/>
            </a:lvl3pPr>
            <a:lvl4pPr>
              <a:defRPr sz="6700"/>
            </a:lvl4pPr>
            <a:lvl5pPr>
              <a:defRPr sz="6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311360" y="12854942"/>
            <a:ext cx="18346522" cy="3070858"/>
          </a:xfrm>
        </p:spPr>
        <p:txBody>
          <a:bodyPr anchor="ctr"/>
          <a:lstStyle>
            <a:lvl1pPr marL="0" indent="0" algn="ctr">
              <a:buNone/>
              <a:defRPr sz="11500" b="0" i="0">
                <a:solidFill>
                  <a:schemeClr val="tx2"/>
                </a:solidFill>
                <a:latin typeface="+mj-lt"/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0" y="16459203"/>
            <a:ext cx="18346522" cy="12946382"/>
          </a:xfrm>
        </p:spPr>
        <p:txBody>
          <a:bodyPr/>
          <a:lstStyle>
            <a:lvl1pPr>
              <a:defRPr sz="9600"/>
            </a:lvl1pPr>
            <a:lvl2pPr>
              <a:defRPr sz="8600"/>
            </a:lvl2pPr>
            <a:lvl3pPr>
              <a:defRPr sz="7700"/>
            </a:lvl3pPr>
            <a:lvl4pPr>
              <a:defRPr sz="6700"/>
            </a:lvl4pPr>
            <a:lvl5pPr>
              <a:defRPr sz="6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97280" y="1097280"/>
            <a:ext cx="41740531" cy="684702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1015992" y="3428117"/>
            <a:ext cx="41872205" cy="638339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97280" y="1097280"/>
            <a:ext cx="41740531" cy="6847027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89120" y="17190722"/>
            <a:ext cx="16093440" cy="914400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2880"/>
              </a:spcAft>
              <a:buNone/>
              <a:defRPr sz="8600">
                <a:solidFill>
                  <a:schemeClr val="tx2"/>
                </a:solidFill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1015992" y="3428117"/>
            <a:ext cx="41872205" cy="6391584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4389120" y="10972800"/>
            <a:ext cx="16093440" cy="6013094"/>
          </a:xfrm>
        </p:spPr>
        <p:txBody>
          <a:bodyPr anchor="b">
            <a:noAutofit/>
          </a:bodyPr>
          <a:lstStyle>
            <a:lvl1pPr algn="l">
              <a:defRPr sz="1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9418" y="8778240"/>
            <a:ext cx="18739565" cy="18288000"/>
          </a:xfrm>
        </p:spPr>
        <p:txBody>
          <a:bodyPr anchor="ctr"/>
          <a:lstStyle>
            <a:lvl1pPr>
              <a:buClr>
                <a:schemeClr val="bg1"/>
              </a:buClr>
              <a:defRPr sz="106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96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86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77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7700">
                <a:solidFill>
                  <a:schemeClr val="tx2"/>
                </a:solidFill>
              </a:defRPr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97280" y="1097280"/>
            <a:ext cx="41740531" cy="289681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1015992" y="25699022"/>
            <a:ext cx="41872205" cy="6391584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5946" y="1625602"/>
            <a:ext cx="18300696" cy="11663683"/>
          </a:xfrm>
        </p:spPr>
        <p:txBody>
          <a:bodyPr anchor="b">
            <a:normAutofit/>
          </a:bodyPr>
          <a:lstStyle>
            <a:lvl1pPr algn="l">
              <a:defRPr sz="13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68001" y="13370561"/>
            <a:ext cx="18328642" cy="11623042"/>
          </a:xfrm>
        </p:spPr>
        <p:txBody>
          <a:bodyPr>
            <a:normAutofit/>
          </a:bodyPr>
          <a:lstStyle>
            <a:lvl1pPr marL="0" indent="0">
              <a:buNone/>
              <a:defRPr sz="8600">
                <a:solidFill>
                  <a:srgbClr val="FFFFFF"/>
                </a:solidFill>
              </a:defRPr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23360" y="6583680"/>
            <a:ext cx="17117568" cy="14045184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15400">
                <a:solidFill>
                  <a:schemeClr val="bg1"/>
                </a:solidFill>
              </a:defRPr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://www.megaprint.com/" TargetMode="External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097280" y="1097280"/>
            <a:ext cx="41740531" cy="11850624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1015992" y="8061259"/>
            <a:ext cx="41872205" cy="638339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623975"/>
            <a:ext cx="39502080" cy="6013094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85626" y="30000790"/>
            <a:ext cx="18176112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February 19,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9465" y="30000790"/>
            <a:ext cx="18176117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157222" y="30000785"/>
            <a:ext cx="5576765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5924" y="12842242"/>
            <a:ext cx="35559998" cy="16563341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>
            <a:hlinkClick r:id="rId13"/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r="38727"/>
          <a:stretch>
            <a:fillRect/>
          </a:stretch>
        </p:blipFill>
        <p:spPr bwMode="auto">
          <a:xfrm>
            <a:off x="35828446" y="32395636"/>
            <a:ext cx="414178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39926520" y="32308800"/>
            <a:ext cx="23838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www.postersession.com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316736" indent="-1316736" algn="l" defTabSz="438912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1500" kern="1200">
          <a:solidFill>
            <a:schemeClr val="tx2"/>
          </a:solidFill>
          <a:latin typeface="+mn-lt"/>
          <a:ea typeface="+mn-ea"/>
          <a:cs typeface="+mn-cs"/>
        </a:defRPr>
      </a:lvl1pPr>
      <a:lvl2pPr marL="2766062" indent="-1316736" algn="l" defTabSz="438912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0600" kern="1200">
          <a:solidFill>
            <a:schemeClr val="tx2"/>
          </a:solidFill>
          <a:latin typeface="+mn-lt"/>
          <a:ea typeface="+mn-ea"/>
          <a:cs typeface="+mn-cs"/>
        </a:defRPr>
      </a:lvl2pPr>
      <a:lvl3pPr marL="4107182" indent="-1097280" algn="l" defTabSz="438912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9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0" indent="-1097280" algn="l" defTabSz="438912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8600" kern="1200">
          <a:solidFill>
            <a:schemeClr val="tx2"/>
          </a:solidFill>
          <a:latin typeface="+mn-lt"/>
          <a:ea typeface="+mn-ea"/>
          <a:cs typeface="+mn-cs"/>
        </a:defRPr>
      </a:lvl4pPr>
      <a:lvl5pPr marL="7022592" indent="-1097280" algn="l" defTabSz="438912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7700" kern="1200">
          <a:solidFill>
            <a:schemeClr val="tx2"/>
          </a:solidFill>
          <a:latin typeface="+mn-lt"/>
          <a:ea typeface="+mn-ea"/>
          <a:cs typeface="+mn-cs"/>
        </a:defRPr>
      </a:lvl5pPr>
      <a:lvl6pPr marL="8558784" indent="-1097280" algn="l" defTabSz="4389120" rtl="0" eaLnBrk="1" latinLnBrk="0" hangingPunct="1">
        <a:spcBef>
          <a:spcPts val="1843"/>
        </a:spcBef>
        <a:buClr>
          <a:schemeClr val="accent1"/>
        </a:buClr>
        <a:buFont typeface="Symbol" pitchFamily="18" charset="2"/>
        <a:buChar char="*"/>
        <a:defRPr sz="6700" kern="1200">
          <a:solidFill>
            <a:schemeClr val="tx2"/>
          </a:solidFill>
          <a:latin typeface="+mn-lt"/>
          <a:ea typeface="+mn-ea"/>
          <a:cs typeface="+mn-cs"/>
        </a:defRPr>
      </a:lvl6pPr>
      <a:lvl7pPr marL="10094976" indent="-1097280" algn="l" defTabSz="4389120" rtl="0" eaLnBrk="1" latinLnBrk="0" hangingPunct="1">
        <a:spcBef>
          <a:spcPts val="1843"/>
        </a:spcBef>
        <a:buClr>
          <a:schemeClr val="accent1"/>
        </a:buClr>
        <a:buFont typeface="Symbol" pitchFamily="18" charset="2"/>
        <a:buChar char="*"/>
        <a:defRPr sz="6700" kern="1200">
          <a:solidFill>
            <a:schemeClr val="tx2"/>
          </a:solidFill>
          <a:latin typeface="+mn-lt"/>
          <a:ea typeface="+mn-ea"/>
          <a:cs typeface="+mn-cs"/>
        </a:defRPr>
      </a:lvl7pPr>
      <a:lvl8pPr marL="11631168" indent="-1097280" algn="l" defTabSz="4389120" rtl="0" eaLnBrk="1" latinLnBrk="0" hangingPunct="1">
        <a:spcBef>
          <a:spcPts val="1843"/>
        </a:spcBef>
        <a:buClr>
          <a:schemeClr val="accent1"/>
        </a:buClr>
        <a:buFont typeface="Symbol" pitchFamily="18" charset="2"/>
        <a:buChar char="*"/>
        <a:defRPr sz="6700" kern="1200">
          <a:solidFill>
            <a:schemeClr val="tx2"/>
          </a:solidFill>
          <a:latin typeface="+mn-lt"/>
          <a:ea typeface="+mn-ea"/>
          <a:cs typeface="+mn-cs"/>
        </a:defRPr>
      </a:lvl8pPr>
      <a:lvl9pPr marL="13167360" indent="-1097280" algn="l" defTabSz="4389120" rtl="0" eaLnBrk="1" latinLnBrk="0" hangingPunct="1">
        <a:spcBef>
          <a:spcPts val="1843"/>
        </a:spcBef>
        <a:buClr>
          <a:schemeClr val="accent1"/>
        </a:buClr>
        <a:buFont typeface="Symbol" pitchFamily="18" charset="2"/>
        <a:buChar char="*"/>
        <a:defRPr sz="6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20" Type="http://schemas.openxmlformats.org/officeDocument/2006/relationships/chart" Target="../charts/chart2.xml"/><Relationship Id="rId21" Type="http://schemas.openxmlformats.org/officeDocument/2006/relationships/image" Target="../media/image19.png"/><Relationship Id="rId10" Type="http://schemas.openxmlformats.org/officeDocument/2006/relationships/image" Target="../media/image10.jpe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chart" Target="../charts/chart1.xml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eofhbcus.files.wordpress.com/2011/05/umes_full_long_colo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3252" y="29371601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255657" y="28185034"/>
            <a:ext cx="4847772" cy="2686852"/>
          </a:xfrm>
          <a:prstGeom prst="roundRect">
            <a:avLst>
              <a:gd name="adj" fmla="val 748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ounded Rectangle 224"/>
          <p:cNvSpPr/>
          <p:nvPr/>
        </p:nvSpPr>
        <p:spPr>
          <a:xfrm>
            <a:off x="18068406" y="14112546"/>
            <a:ext cx="13727716" cy="11237954"/>
          </a:xfrm>
          <a:prstGeom prst="roundRect">
            <a:avLst>
              <a:gd name="adj" fmla="val 4232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  <p:sp>
        <p:nvSpPr>
          <p:cNvPr id="211" name="Rounded Rectangle 210"/>
          <p:cNvSpPr/>
          <p:nvPr/>
        </p:nvSpPr>
        <p:spPr>
          <a:xfrm>
            <a:off x="11497516" y="6178201"/>
            <a:ext cx="10241921" cy="7773631"/>
          </a:xfrm>
          <a:prstGeom prst="roundRect">
            <a:avLst>
              <a:gd name="adj" fmla="val 4232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4028" y="1488600"/>
            <a:ext cx="4306514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0" b="1" dirty="0">
                <a:ln w="11430">
                  <a:noFill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Strategies for Broadening Participation in the Maryland Sea Grant REU Program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9908" y="26092153"/>
            <a:ext cx="13645662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/>
            <a:r>
              <a:rPr lang="en-US" sz="6500" b="1" dirty="0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Bridging Partnerships </a:t>
            </a:r>
            <a:r>
              <a:rPr lang="en-US" sz="6500" b="1" dirty="0" smtClean="0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with</a:t>
            </a:r>
          </a:p>
          <a:p>
            <a:pPr marL="457200" lvl="0"/>
            <a:r>
              <a:rPr lang="en-US" sz="6500" b="1" dirty="0" smtClean="0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6500" b="1" dirty="0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Minority </a:t>
            </a:r>
            <a:r>
              <a:rPr lang="en-US" sz="6500" b="1" dirty="0" smtClean="0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Serving Institutions</a:t>
            </a:r>
            <a:endParaRPr lang="en-US" sz="6500" b="1" dirty="0">
              <a:solidFill>
                <a:schemeClr val="tx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77107" y="4132943"/>
            <a:ext cx="9847385" cy="10002039"/>
          </a:xfrm>
          <a:prstGeom prst="roundRect">
            <a:avLst>
              <a:gd name="adj" fmla="val 4232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Maryland </a:t>
            </a: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  <a:t>Sea Grant strives to provide students from underrepresented groups in marine science opportunities to participate in its NSF-supported Research Experiences for Undergraduates (REU) program in estuarine science. While women dominate the applicant/accepted student pool, we are testing different strategies to increase the number of students from underrepresented groups in our program.  We use such strategies as: 1) developing trust and partnerships with faculty at minority serving institutions; 2) expanding our outreach in advertising our program; 3) recruiting potential applicants at professional meetings; 4) targeting minority serving institutions within and beyond our region; 5) encouraging our REU alumni to promote our REU program among their peers; and 6) improving our application process. These strategies contribute to improved diversity and composition of our student pool. To help sustain long-term outcomes, we are exploring ways to work directly with minority-serving institutions to build ‘bridging REU programs’ that can train prospective REU students and thus enlarge the pool of potential applicants to recruit.</a:t>
            </a:r>
          </a:p>
          <a:p>
            <a:pPr algn="ctr"/>
            <a:endParaRPr lang="en-US" dirty="0"/>
          </a:p>
        </p:txBody>
      </p:sp>
      <p:pic>
        <p:nvPicPr>
          <p:cNvPr id="10" name="Picture 9" descr="2010 Ocean Sciences REU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7365" t="1227" b="5001"/>
          <a:stretch/>
        </p:blipFill>
        <p:spPr>
          <a:xfrm>
            <a:off x="33556576" y="22174942"/>
            <a:ext cx="4807220" cy="354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nsf-color-vector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286780" y="29907418"/>
            <a:ext cx="2755839" cy="275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71" descr="MD Logo-color pos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528505" y="29884942"/>
            <a:ext cx="3430930" cy="2383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24" name="Group 1023"/>
          <p:cNvGrpSpPr/>
          <p:nvPr/>
        </p:nvGrpSpPr>
        <p:grpSpPr>
          <a:xfrm>
            <a:off x="31085810" y="4116496"/>
            <a:ext cx="12665006" cy="7229345"/>
            <a:chOff x="11095013" y="5878303"/>
            <a:chExt cx="12665006" cy="7229345"/>
          </a:xfrm>
        </p:grpSpPr>
        <p:sp>
          <p:nvSpPr>
            <p:cNvPr id="46" name="Rounded Rectangle 45"/>
            <p:cNvSpPr/>
            <p:nvPr/>
          </p:nvSpPr>
          <p:spPr>
            <a:xfrm>
              <a:off x="12336170" y="5953392"/>
              <a:ext cx="10219859" cy="7154256"/>
            </a:xfrm>
            <a:prstGeom prst="roundRect">
              <a:avLst>
                <a:gd name="adj" fmla="val 4232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endParaRPr lang="en-US" sz="28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endParaRPr lang="en-US" sz="2800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758941" y="8432848"/>
              <a:ext cx="9401036" cy="4459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230188" algn="l" defTabSz="4011613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Keeping REU alumni connected with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Facebook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 and listserv allows long-term mentorship</a:t>
              </a:r>
            </a:p>
            <a:p>
              <a:pPr marL="230188" indent="-230188" algn="l" defTabSz="4011613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Participating in ASLOMP builds long-term network and support systems</a:t>
              </a:r>
            </a:p>
            <a:p>
              <a:pPr marL="230188" indent="-230188" algn="l" defTabSz="4011613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Linking students to resource web sites provides long-term opportunities</a:t>
              </a:r>
            </a:p>
            <a:p>
              <a:pPr marL="230188" indent="-230188" algn="l" defTabSz="4011613">
                <a:spcBef>
                  <a:spcPct val="20000"/>
                </a:spcBef>
                <a:spcAft>
                  <a:spcPts val="600"/>
                </a:spcAft>
                <a:buFont typeface="Arial"/>
                <a:buChar char="•"/>
                <a:defRPr/>
              </a:pP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Collaborating with minority serving institutions increases student application rate to REU programs and long-term access to marine science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095013" y="5878303"/>
              <a:ext cx="12665006" cy="25545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8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Sustain Long-Term Outcomes</a:t>
              </a:r>
              <a:endParaRPr lang="en-US" sz="8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9" name="Picture 28" descr="reu_class_2011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1523" t="2091" r="1975" b="2951"/>
          <a:stretch/>
        </p:blipFill>
        <p:spPr>
          <a:xfrm>
            <a:off x="11790438" y="14211299"/>
            <a:ext cx="5669020" cy="4425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Diaz_al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787243" y="22174942"/>
            <a:ext cx="28098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 descr="Brown-al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87523" y="14509586"/>
            <a:ext cx="3879482" cy="4125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2" descr="4-Cruise9_alt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64798" y="14509586"/>
            <a:ext cx="5612242" cy="4080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404028" y="4331504"/>
            <a:ext cx="11991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Abstract</a:t>
            </a:r>
            <a:endParaRPr lang="en-US" sz="8000" b="1" dirty="0">
              <a:solidFill>
                <a:schemeClr val="tx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790438" y="2932615"/>
            <a:ext cx="201453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011613"/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Fredrika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Moser*, Jonathan Kramer and Jenna Clark</a:t>
            </a:r>
          </a:p>
          <a:p>
            <a:pPr defTabSz="4011613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Maryland Sea Grant, University System of Maryland </a:t>
            </a:r>
          </a:p>
          <a:p>
            <a:pPr defTabSz="4011613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4321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Hartwick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Road Suite 300, College Park, MD 20740, United States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1461280" y="18908940"/>
            <a:ext cx="16783637" cy="6441560"/>
            <a:chOff x="9222528" y="14748660"/>
            <a:chExt cx="16783637" cy="6441560"/>
          </a:xfrm>
        </p:grpSpPr>
        <p:sp>
          <p:nvSpPr>
            <p:cNvPr id="39" name="Rounded Rectangle 38"/>
            <p:cNvSpPr/>
            <p:nvPr/>
          </p:nvSpPr>
          <p:spPr>
            <a:xfrm>
              <a:off x="9222528" y="14748660"/>
              <a:ext cx="16380672" cy="6441560"/>
            </a:xfrm>
            <a:prstGeom prst="roundRect">
              <a:avLst>
                <a:gd name="adj" fmla="val 4232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endParaRPr lang="en-US" sz="28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endParaRPr lang="en-US" sz="2800" dirty="0" smtClean="0">
                <a:solidFill>
                  <a:schemeClr val="tx1"/>
                </a:solidFill>
                <a:latin typeface="Times New Roman"/>
                <a:cs typeface="Times New Roman"/>
              </a:endParaRPr>
            </a:p>
            <a:p>
              <a:pPr algn="ctr"/>
              <a:endParaRPr lang="en-US" dirty="0"/>
            </a:p>
          </p:txBody>
        </p:sp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22171029" y="16396629"/>
              <a:ext cx="3049677" cy="394333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5" name="Picture 34" descr="Maryland Sea Grant : Research, Outreach &amp; Education: Research Experiences for Undergraduates Online Application - Google Chrome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0756" t="13886" r="22220"/>
            <a:stretch/>
          </p:blipFill>
          <p:spPr>
            <a:xfrm>
              <a:off x="17865312" y="16377589"/>
              <a:ext cx="3997806" cy="35675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0" name="TextBox 39"/>
            <p:cNvSpPr txBox="1"/>
            <p:nvPr/>
          </p:nvSpPr>
          <p:spPr>
            <a:xfrm>
              <a:off x="9526046" y="14842009"/>
              <a:ext cx="16077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chemeClr val="tx2"/>
                  </a:solidFill>
                  <a:latin typeface="Times" pitchFamily="18" charset="0"/>
                  <a:cs typeface="Times" pitchFamily="18" charset="0"/>
                </a:rPr>
                <a:t>Improving the Application Process</a:t>
              </a:r>
              <a:endParaRPr lang="en-US" sz="8000" b="1" dirty="0">
                <a:solidFill>
                  <a:schemeClr val="tx2"/>
                </a:solidFill>
                <a:latin typeface="Times" pitchFamily="18" charset="0"/>
                <a:cs typeface="Times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526046" y="16306125"/>
              <a:ext cx="8339266" cy="4355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0188" indent="-230188" algn="l" defTabSz="4011613">
                <a:spcBef>
                  <a:spcPct val="200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Email program information to over 2,600 researchers</a:t>
              </a:r>
            </a:p>
            <a:p>
              <a:pPr marL="230188" indent="-230188" algn="l" defTabSz="4011613">
                <a:spcBef>
                  <a:spcPct val="200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Email to over 400 HBCUs and NACUs contacts</a:t>
              </a:r>
            </a:p>
            <a:p>
              <a:pPr marL="230188" indent="-230188" algn="l" defTabSz="4011613">
                <a:spcBef>
                  <a:spcPct val="200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Targeted calls to recruit applicants from underrepresented groups</a:t>
              </a:r>
            </a:p>
            <a:p>
              <a:pPr marL="230188" indent="-230188" algn="l" defTabSz="4011613">
                <a:spcBef>
                  <a:spcPct val="200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Multiple web sites link to our REU web site</a:t>
              </a:r>
            </a:p>
            <a:p>
              <a:pPr marL="230188" indent="-230188" algn="l" defTabSz="4011613">
                <a:spcBef>
                  <a:spcPct val="200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Revised online application designed using the nearly barrier-free ‘Common Application’ model</a:t>
              </a:r>
            </a:p>
            <a:p>
              <a:pPr marL="230188" indent="-230188" algn="l" defTabSz="4011613">
                <a:spcBef>
                  <a:spcPct val="20000"/>
                </a:spcBef>
                <a:spcAft>
                  <a:spcPts val="600"/>
                </a:spcAft>
                <a:buFontTx/>
                <a:buChar char="•"/>
                <a:defRPr/>
              </a:pP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Detailed guidance for completing 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application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847249" y="20387492"/>
              <a:ext cx="9158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011613">
                <a:spcBef>
                  <a:spcPct val="20000"/>
                </a:spcBef>
                <a:spcAft>
                  <a:spcPts val="600"/>
                </a:spcAft>
                <a:defRPr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rPr>
                <a:t>http://www.mdsg.umd.edu/programs/research/reu/apply/form/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117587" y="30008515"/>
            <a:ext cx="2486975" cy="2852529"/>
            <a:chOff x="27323826" y="29817239"/>
            <a:chExt cx="2486975" cy="2852529"/>
          </a:xfrm>
        </p:grpSpPr>
        <p:sp>
          <p:nvSpPr>
            <p:cNvPr id="44" name="Rounded Rectangle 43"/>
            <p:cNvSpPr/>
            <p:nvPr/>
          </p:nvSpPr>
          <p:spPr>
            <a:xfrm>
              <a:off x="27323826" y="29907418"/>
              <a:ext cx="2471585" cy="2556063"/>
            </a:xfrm>
            <a:prstGeom prst="roundRect">
              <a:avLst>
                <a:gd name="adj" fmla="val 4847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7597280" y="30309216"/>
              <a:ext cx="1820460" cy="1827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 rot="5400000">
              <a:off x="28184481" y="31043449"/>
              <a:ext cx="2852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" pitchFamily="18" charset="0"/>
                  <a:cs typeface="Times" pitchFamily="18" charset="0"/>
                </a:rPr>
                <a:t>Check out our website!</a:t>
              </a:r>
              <a:endPara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" pitchFamily="18" charset="0"/>
                <a:cs typeface="Times" pitchFamily="18" charset="0"/>
              </a:endParaRPr>
            </a:p>
          </p:txBody>
        </p:sp>
      </p:grpSp>
      <p:graphicFrame>
        <p:nvGraphicFramePr>
          <p:cNvPr id="47" name="Chart 46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2090885"/>
              </p:ext>
            </p:extLst>
          </p:nvPr>
        </p:nvGraphicFramePr>
        <p:xfrm>
          <a:off x="11891444" y="6487886"/>
          <a:ext cx="9561790" cy="7248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205" name="Rounded Rectangle 204"/>
          <p:cNvSpPr/>
          <p:nvPr/>
        </p:nvSpPr>
        <p:spPr>
          <a:xfrm>
            <a:off x="22122183" y="6178202"/>
            <a:ext cx="9891342" cy="7773630"/>
          </a:xfrm>
          <a:prstGeom prst="roundRect">
            <a:avLst>
              <a:gd name="adj" fmla="val 4232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  <p:sp>
        <p:nvSpPr>
          <p:cNvPr id="206" name="Rounded Rectangle 205"/>
          <p:cNvSpPr/>
          <p:nvPr/>
        </p:nvSpPr>
        <p:spPr>
          <a:xfrm>
            <a:off x="22395918" y="6430690"/>
            <a:ext cx="9400204" cy="730436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2614549" y="7707618"/>
            <a:ext cx="8147715" cy="5669567"/>
            <a:chOff x="387392" y="885825"/>
            <a:chExt cx="8147715" cy="5669567"/>
          </a:xfrm>
        </p:grpSpPr>
        <p:sp>
          <p:nvSpPr>
            <p:cNvPr id="55" name="Oval 176"/>
            <p:cNvSpPr>
              <a:spLocks noChangeArrowheads="1"/>
            </p:cNvSpPr>
            <p:nvPr/>
          </p:nvSpPr>
          <p:spPr bwMode="auto">
            <a:xfrm>
              <a:off x="6329225" y="5469460"/>
              <a:ext cx="606425" cy="465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grpSp>
          <p:nvGrpSpPr>
            <p:cNvPr id="56" name="Group 180"/>
            <p:cNvGrpSpPr>
              <a:grpSpLocks/>
            </p:cNvGrpSpPr>
            <p:nvPr/>
          </p:nvGrpSpPr>
          <p:grpSpPr bwMode="auto">
            <a:xfrm>
              <a:off x="387392" y="5252054"/>
              <a:ext cx="1919288" cy="1303338"/>
              <a:chOff x="647" y="2861"/>
              <a:chExt cx="1048" cy="712"/>
            </a:xfrm>
            <a:noFill/>
          </p:grpSpPr>
          <p:sp>
            <p:nvSpPr>
              <p:cNvPr id="186" name="Freeform 74"/>
              <p:cNvSpPr>
                <a:spLocks/>
              </p:cNvSpPr>
              <p:nvPr/>
            </p:nvSpPr>
            <p:spPr bwMode="auto">
              <a:xfrm>
                <a:off x="943" y="2861"/>
                <a:ext cx="752" cy="624"/>
              </a:xfrm>
              <a:custGeom>
                <a:avLst/>
                <a:gdLst/>
                <a:ahLst/>
                <a:cxnLst>
                  <a:cxn ang="0">
                    <a:pos x="736" y="432"/>
                  </a:cxn>
                  <a:cxn ang="0">
                    <a:pos x="600" y="360"/>
                  </a:cxn>
                  <a:cxn ang="0">
                    <a:pos x="576" y="368"/>
                  </a:cxn>
                  <a:cxn ang="0">
                    <a:pos x="496" y="352"/>
                  </a:cxn>
                  <a:cxn ang="0">
                    <a:pos x="352" y="16"/>
                  </a:cxn>
                  <a:cxn ang="0">
                    <a:pos x="264" y="24"/>
                  </a:cxn>
                  <a:cxn ang="0">
                    <a:pos x="216" y="8"/>
                  </a:cxn>
                  <a:cxn ang="0">
                    <a:pos x="184" y="8"/>
                  </a:cxn>
                  <a:cxn ang="0">
                    <a:pos x="160" y="8"/>
                  </a:cxn>
                  <a:cxn ang="0">
                    <a:pos x="112" y="32"/>
                  </a:cxn>
                  <a:cxn ang="0">
                    <a:pos x="48" y="88"/>
                  </a:cxn>
                  <a:cxn ang="0">
                    <a:pos x="72" y="152"/>
                  </a:cxn>
                  <a:cxn ang="0">
                    <a:pos x="112" y="176"/>
                  </a:cxn>
                  <a:cxn ang="0">
                    <a:pos x="88" y="168"/>
                  </a:cxn>
                  <a:cxn ang="0">
                    <a:pos x="112" y="192"/>
                  </a:cxn>
                  <a:cxn ang="0">
                    <a:pos x="72" y="176"/>
                  </a:cxn>
                  <a:cxn ang="0">
                    <a:pos x="32" y="192"/>
                  </a:cxn>
                  <a:cxn ang="0">
                    <a:pos x="16" y="224"/>
                  </a:cxn>
                  <a:cxn ang="0">
                    <a:pos x="56" y="248"/>
                  </a:cxn>
                  <a:cxn ang="0">
                    <a:pos x="112" y="240"/>
                  </a:cxn>
                  <a:cxn ang="0">
                    <a:pos x="104" y="256"/>
                  </a:cxn>
                  <a:cxn ang="0">
                    <a:pos x="72" y="312"/>
                  </a:cxn>
                  <a:cxn ang="0">
                    <a:pos x="48" y="336"/>
                  </a:cxn>
                  <a:cxn ang="0">
                    <a:pos x="16" y="368"/>
                  </a:cxn>
                  <a:cxn ang="0">
                    <a:pos x="32" y="384"/>
                  </a:cxn>
                  <a:cxn ang="0">
                    <a:pos x="40" y="424"/>
                  </a:cxn>
                  <a:cxn ang="0">
                    <a:pos x="80" y="416"/>
                  </a:cxn>
                  <a:cxn ang="0">
                    <a:pos x="96" y="456"/>
                  </a:cxn>
                  <a:cxn ang="0">
                    <a:pos x="112" y="464"/>
                  </a:cxn>
                  <a:cxn ang="0">
                    <a:pos x="144" y="472"/>
                  </a:cxn>
                  <a:cxn ang="0">
                    <a:pos x="176" y="472"/>
                  </a:cxn>
                  <a:cxn ang="0">
                    <a:pos x="176" y="504"/>
                  </a:cxn>
                  <a:cxn ang="0">
                    <a:pos x="136" y="560"/>
                  </a:cxn>
                  <a:cxn ang="0">
                    <a:pos x="112" y="592"/>
                  </a:cxn>
                  <a:cxn ang="0">
                    <a:pos x="64" y="608"/>
                  </a:cxn>
                  <a:cxn ang="0">
                    <a:pos x="80" y="608"/>
                  </a:cxn>
                  <a:cxn ang="0">
                    <a:pos x="104" y="608"/>
                  </a:cxn>
                  <a:cxn ang="0">
                    <a:pos x="136" y="584"/>
                  </a:cxn>
                  <a:cxn ang="0">
                    <a:pos x="184" y="544"/>
                  </a:cxn>
                  <a:cxn ang="0">
                    <a:pos x="248" y="480"/>
                  </a:cxn>
                  <a:cxn ang="0">
                    <a:pos x="248" y="432"/>
                  </a:cxn>
                  <a:cxn ang="0">
                    <a:pos x="320" y="368"/>
                  </a:cxn>
                  <a:cxn ang="0">
                    <a:pos x="296" y="408"/>
                  </a:cxn>
                  <a:cxn ang="0">
                    <a:pos x="296" y="424"/>
                  </a:cxn>
                  <a:cxn ang="0">
                    <a:pos x="320" y="416"/>
                  </a:cxn>
                  <a:cxn ang="0">
                    <a:pos x="336" y="376"/>
                  </a:cxn>
                  <a:cxn ang="0">
                    <a:pos x="352" y="368"/>
                  </a:cxn>
                  <a:cxn ang="0">
                    <a:pos x="400" y="384"/>
                  </a:cxn>
                  <a:cxn ang="0">
                    <a:pos x="448" y="376"/>
                  </a:cxn>
                  <a:cxn ang="0">
                    <a:pos x="512" y="376"/>
                  </a:cxn>
                  <a:cxn ang="0">
                    <a:pos x="592" y="408"/>
                  </a:cxn>
                  <a:cxn ang="0">
                    <a:pos x="592" y="384"/>
                  </a:cxn>
                  <a:cxn ang="0">
                    <a:pos x="592" y="368"/>
                  </a:cxn>
                  <a:cxn ang="0">
                    <a:pos x="632" y="384"/>
                  </a:cxn>
                  <a:cxn ang="0">
                    <a:pos x="672" y="424"/>
                  </a:cxn>
                  <a:cxn ang="0">
                    <a:pos x="704" y="456"/>
                  </a:cxn>
                  <a:cxn ang="0">
                    <a:pos x="744" y="472"/>
                  </a:cxn>
                </a:cxnLst>
                <a:rect l="0" t="0" r="r" b="b"/>
                <a:pathLst>
                  <a:path w="752" h="624">
                    <a:moveTo>
                      <a:pt x="744" y="480"/>
                    </a:moveTo>
                    <a:lnTo>
                      <a:pt x="752" y="472"/>
                    </a:lnTo>
                    <a:lnTo>
                      <a:pt x="752" y="464"/>
                    </a:lnTo>
                    <a:lnTo>
                      <a:pt x="752" y="456"/>
                    </a:lnTo>
                    <a:lnTo>
                      <a:pt x="752" y="440"/>
                    </a:lnTo>
                    <a:lnTo>
                      <a:pt x="736" y="432"/>
                    </a:lnTo>
                    <a:lnTo>
                      <a:pt x="720" y="432"/>
                    </a:lnTo>
                    <a:lnTo>
                      <a:pt x="712" y="424"/>
                    </a:lnTo>
                    <a:lnTo>
                      <a:pt x="696" y="424"/>
                    </a:lnTo>
                    <a:lnTo>
                      <a:pt x="696" y="424"/>
                    </a:lnTo>
                    <a:lnTo>
                      <a:pt x="624" y="368"/>
                    </a:lnTo>
                    <a:lnTo>
                      <a:pt x="600" y="360"/>
                    </a:lnTo>
                    <a:lnTo>
                      <a:pt x="584" y="344"/>
                    </a:lnTo>
                    <a:lnTo>
                      <a:pt x="584" y="344"/>
                    </a:lnTo>
                    <a:lnTo>
                      <a:pt x="568" y="360"/>
                    </a:lnTo>
                    <a:lnTo>
                      <a:pt x="568" y="360"/>
                    </a:lnTo>
                    <a:lnTo>
                      <a:pt x="576" y="368"/>
                    </a:lnTo>
                    <a:lnTo>
                      <a:pt x="576" y="368"/>
                    </a:lnTo>
                    <a:lnTo>
                      <a:pt x="560" y="384"/>
                    </a:lnTo>
                    <a:lnTo>
                      <a:pt x="560" y="384"/>
                    </a:lnTo>
                    <a:lnTo>
                      <a:pt x="528" y="368"/>
                    </a:lnTo>
                    <a:lnTo>
                      <a:pt x="528" y="360"/>
                    </a:lnTo>
                    <a:lnTo>
                      <a:pt x="512" y="352"/>
                    </a:lnTo>
                    <a:lnTo>
                      <a:pt x="496" y="352"/>
                    </a:lnTo>
                    <a:lnTo>
                      <a:pt x="488" y="360"/>
                    </a:lnTo>
                    <a:lnTo>
                      <a:pt x="480" y="360"/>
                    </a:lnTo>
                    <a:lnTo>
                      <a:pt x="480" y="368"/>
                    </a:lnTo>
                    <a:lnTo>
                      <a:pt x="376" y="24"/>
                    </a:lnTo>
                    <a:lnTo>
                      <a:pt x="368" y="24"/>
                    </a:lnTo>
                    <a:lnTo>
                      <a:pt x="352" y="16"/>
                    </a:lnTo>
                    <a:lnTo>
                      <a:pt x="328" y="16"/>
                    </a:lnTo>
                    <a:lnTo>
                      <a:pt x="320" y="24"/>
                    </a:lnTo>
                    <a:lnTo>
                      <a:pt x="320" y="24"/>
                    </a:lnTo>
                    <a:lnTo>
                      <a:pt x="312" y="24"/>
                    </a:lnTo>
                    <a:lnTo>
                      <a:pt x="280" y="24"/>
                    </a:lnTo>
                    <a:lnTo>
                      <a:pt x="264" y="24"/>
                    </a:lnTo>
                    <a:lnTo>
                      <a:pt x="256" y="24"/>
                    </a:lnTo>
                    <a:lnTo>
                      <a:pt x="248" y="24"/>
                    </a:lnTo>
                    <a:lnTo>
                      <a:pt x="232" y="24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16" y="8"/>
                    </a:lnTo>
                    <a:lnTo>
                      <a:pt x="208" y="8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192" y="0"/>
                    </a:lnTo>
                    <a:lnTo>
                      <a:pt x="192" y="0"/>
                    </a:lnTo>
                    <a:lnTo>
                      <a:pt x="184" y="8"/>
                    </a:lnTo>
                    <a:lnTo>
                      <a:pt x="184" y="8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0" y="8"/>
                    </a:lnTo>
                    <a:lnTo>
                      <a:pt x="152" y="16"/>
                    </a:lnTo>
                    <a:lnTo>
                      <a:pt x="144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20" y="32"/>
                    </a:lnTo>
                    <a:lnTo>
                      <a:pt x="112" y="32"/>
                    </a:lnTo>
                    <a:lnTo>
                      <a:pt x="96" y="48"/>
                    </a:lnTo>
                    <a:lnTo>
                      <a:pt x="72" y="80"/>
                    </a:lnTo>
                    <a:lnTo>
                      <a:pt x="72" y="80"/>
                    </a:lnTo>
                    <a:lnTo>
                      <a:pt x="72" y="88"/>
                    </a:lnTo>
                    <a:lnTo>
                      <a:pt x="72" y="88"/>
                    </a:lnTo>
                    <a:lnTo>
                      <a:pt x="48" y="88"/>
                    </a:lnTo>
                    <a:lnTo>
                      <a:pt x="48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48" y="112"/>
                    </a:lnTo>
                    <a:lnTo>
                      <a:pt x="72" y="136"/>
                    </a:lnTo>
                    <a:lnTo>
                      <a:pt x="72" y="152"/>
                    </a:lnTo>
                    <a:lnTo>
                      <a:pt x="72" y="152"/>
                    </a:lnTo>
                    <a:lnTo>
                      <a:pt x="96" y="160"/>
                    </a:lnTo>
                    <a:lnTo>
                      <a:pt x="96" y="160"/>
                    </a:lnTo>
                    <a:lnTo>
                      <a:pt x="104" y="176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6"/>
                    </a:lnTo>
                    <a:lnTo>
                      <a:pt x="112" y="184"/>
                    </a:lnTo>
                    <a:lnTo>
                      <a:pt x="112" y="184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88" y="168"/>
                    </a:lnTo>
                    <a:lnTo>
                      <a:pt x="88" y="168"/>
                    </a:lnTo>
                    <a:lnTo>
                      <a:pt x="88" y="176"/>
                    </a:lnTo>
                    <a:lnTo>
                      <a:pt x="88" y="176"/>
                    </a:lnTo>
                    <a:lnTo>
                      <a:pt x="96" y="184"/>
                    </a:lnTo>
                    <a:lnTo>
                      <a:pt x="96" y="184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6" y="200"/>
                    </a:lnTo>
                    <a:lnTo>
                      <a:pt x="96" y="200"/>
                    </a:lnTo>
                    <a:lnTo>
                      <a:pt x="64" y="192"/>
                    </a:lnTo>
                    <a:lnTo>
                      <a:pt x="64" y="192"/>
                    </a:lnTo>
                    <a:lnTo>
                      <a:pt x="72" y="176"/>
                    </a:lnTo>
                    <a:lnTo>
                      <a:pt x="72" y="176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40" y="192"/>
                    </a:lnTo>
                    <a:lnTo>
                      <a:pt x="32" y="192"/>
                    </a:lnTo>
                    <a:lnTo>
                      <a:pt x="32" y="184"/>
                    </a:lnTo>
                    <a:lnTo>
                      <a:pt x="24" y="184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24"/>
                    </a:lnTo>
                    <a:lnTo>
                      <a:pt x="16" y="224"/>
                    </a:lnTo>
                    <a:lnTo>
                      <a:pt x="24" y="232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2" y="248"/>
                    </a:lnTo>
                    <a:lnTo>
                      <a:pt x="56" y="248"/>
                    </a:lnTo>
                    <a:lnTo>
                      <a:pt x="56" y="248"/>
                    </a:lnTo>
                    <a:lnTo>
                      <a:pt x="72" y="256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4" y="240"/>
                    </a:lnTo>
                    <a:lnTo>
                      <a:pt x="104" y="240"/>
                    </a:lnTo>
                    <a:lnTo>
                      <a:pt x="112" y="240"/>
                    </a:lnTo>
                    <a:lnTo>
                      <a:pt x="120" y="240"/>
                    </a:lnTo>
                    <a:lnTo>
                      <a:pt x="120" y="240"/>
                    </a:lnTo>
                    <a:lnTo>
                      <a:pt x="120" y="248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04" y="256"/>
                    </a:lnTo>
                    <a:lnTo>
                      <a:pt x="112" y="272"/>
                    </a:lnTo>
                    <a:lnTo>
                      <a:pt x="112" y="288"/>
                    </a:lnTo>
                    <a:lnTo>
                      <a:pt x="88" y="288"/>
                    </a:lnTo>
                    <a:lnTo>
                      <a:pt x="88" y="288"/>
                    </a:lnTo>
                    <a:lnTo>
                      <a:pt x="72" y="312"/>
                    </a:lnTo>
                    <a:lnTo>
                      <a:pt x="72" y="312"/>
                    </a:lnTo>
                    <a:lnTo>
                      <a:pt x="72" y="304"/>
                    </a:lnTo>
                    <a:lnTo>
                      <a:pt x="64" y="304"/>
                    </a:lnTo>
                    <a:lnTo>
                      <a:pt x="48" y="304"/>
                    </a:lnTo>
                    <a:lnTo>
                      <a:pt x="48" y="312"/>
                    </a:lnTo>
                    <a:lnTo>
                      <a:pt x="48" y="320"/>
                    </a:lnTo>
                    <a:lnTo>
                      <a:pt x="48" y="336"/>
                    </a:lnTo>
                    <a:lnTo>
                      <a:pt x="32" y="336"/>
                    </a:lnTo>
                    <a:lnTo>
                      <a:pt x="32" y="344"/>
                    </a:lnTo>
                    <a:lnTo>
                      <a:pt x="24" y="352"/>
                    </a:lnTo>
                    <a:lnTo>
                      <a:pt x="16" y="360"/>
                    </a:lnTo>
                    <a:lnTo>
                      <a:pt x="16" y="368"/>
                    </a:lnTo>
                    <a:lnTo>
                      <a:pt x="16" y="368"/>
                    </a:lnTo>
                    <a:lnTo>
                      <a:pt x="24" y="368"/>
                    </a:lnTo>
                    <a:lnTo>
                      <a:pt x="32" y="360"/>
                    </a:lnTo>
                    <a:lnTo>
                      <a:pt x="32" y="360"/>
                    </a:lnTo>
                    <a:lnTo>
                      <a:pt x="24" y="376"/>
                    </a:lnTo>
                    <a:lnTo>
                      <a:pt x="24" y="376"/>
                    </a:lnTo>
                    <a:lnTo>
                      <a:pt x="32" y="384"/>
                    </a:lnTo>
                    <a:lnTo>
                      <a:pt x="48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56" y="400"/>
                    </a:lnTo>
                    <a:lnTo>
                      <a:pt x="40" y="416"/>
                    </a:lnTo>
                    <a:lnTo>
                      <a:pt x="40" y="424"/>
                    </a:lnTo>
                    <a:lnTo>
                      <a:pt x="48" y="424"/>
                    </a:lnTo>
                    <a:lnTo>
                      <a:pt x="48" y="424"/>
                    </a:lnTo>
                    <a:lnTo>
                      <a:pt x="56" y="432"/>
                    </a:lnTo>
                    <a:lnTo>
                      <a:pt x="56" y="440"/>
                    </a:lnTo>
                    <a:lnTo>
                      <a:pt x="72" y="440"/>
                    </a:lnTo>
                    <a:lnTo>
                      <a:pt x="80" y="416"/>
                    </a:lnTo>
                    <a:lnTo>
                      <a:pt x="88" y="408"/>
                    </a:lnTo>
                    <a:lnTo>
                      <a:pt x="88" y="416"/>
                    </a:lnTo>
                    <a:lnTo>
                      <a:pt x="88" y="432"/>
                    </a:lnTo>
                    <a:lnTo>
                      <a:pt x="96" y="440"/>
                    </a:lnTo>
                    <a:lnTo>
                      <a:pt x="96" y="448"/>
                    </a:lnTo>
                    <a:lnTo>
                      <a:pt x="96" y="456"/>
                    </a:lnTo>
                    <a:lnTo>
                      <a:pt x="96" y="464"/>
                    </a:lnTo>
                    <a:lnTo>
                      <a:pt x="96" y="472"/>
                    </a:lnTo>
                    <a:lnTo>
                      <a:pt x="96" y="480"/>
                    </a:lnTo>
                    <a:lnTo>
                      <a:pt x="96" y="488"/>
                    </a:lnTo>
                    <a:lnTo>
                      <a:pt x="104" y="488"/>
                    </a:lnTo>
                    <a:lnTo>
                      <a:pt x="112" y="464"/>
                    </a:lnTo>
                    <a:lnTo>
                      <a:pt x="120" y="456"/>
                    </a:lnTo>
                    <a:lnTo>
                      <a:pt x="128" y="472"/>
                    </a:lnTo>
                    <a:lnTo>
                      <a:pt x="128" y="472"/>
                    </a:lnTo>
                    <a:lnTo>
                      <a:pt x="128" y="456"/>
                    </a:lnTo>
                    <a:lnTo>
                      <a:pt x="136" y="456"/>
                    </a:lnTo>
                    <a:lnTo>
                      <a:pt x="144" y="472"/>
                    </a:lnTo>
                    <a:lnTo>
                      <a:pt x="144" y="488"/>
                    </a:lnTo>
                    <a:lnTo>
                      <a:pt x="152" y="488"/>
                    </a:lnTo>
                    <a:lnTo>
                      <a:pt x="152" y="472"/>
                    </a:lnTo>
                    <a:lnTo>
                      <a:pt x="152" y="472"/>
                    </a:lnTo>
                    <a:lnTo>
                      <a:pt x="160" y="472"/>
                    </a:lnTo>
                    <a:lnTo>
                      <a:pt x="176" y="472"/>
                    </a:lnTo>
                    <a:lnTo>
                      <a:pt x="184" y="464"/>
                    </a:lnTo>
                    <a:lnTo>
                      <a:pt x="192" y="448"/>
                    </a:lnTo>
                    <a:lnTo>
                      <a:pt x="192" y="448"/>
                    </a:lnTo>
                    <a:lnTo>
                      <a:pt x="184" y="480"/>
                    </a:lnTo>
                    <a:lnTo>
                      <a:pt x="184" y="480"/>
                    </a:lnTo>
                    <a:lnTo>
                      <a:pt x="176" y="504"/>
                    </a:lnTo>
                    <a:lnTo>
                      <a:pt x="168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36"/>
                    </a:lnTo>
                    <a:lnTo>
                      <a:pt x="160" y="544"/>
                    </a:lnTo>
                    <a:lnTo>
                      <a:pt x="136" y="560"/>
                    </a:lnTo>
                    <a:lnTo>
                      <a:pt x="120" y="568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84"/>
                    </a:lnTo>
                    <a:lnTo>
                      <a:pt x="120" y="592"/>
                    </a:lnTo>
                    <a:lnTo>
                      <a:pt x="112" y="592"/>
                    </a:lnTo>
                    <a:lnTo>
                      <a:pt x="112" y="584"/>
                    </a:lnTo>
                    <a:lnTo>
                      <a:pt x="104" y="584"/>
                    </a:lnTo>
                    <a:lnTo>
                      <a:pt x="104" y="584"/>
                    </a:lnTo>
                    <a:lnTo>
                      <a:pt x="96" y="584"/>
                    </a:lnTo>
                    <a:lnTo>
                      <a:pt x="88" y="584"/>
                    </a:lnTo>
                    <a:lnTo>
                      <a:pt x="64" y="608"/>
                    </a:lnTo>
                    <a:lnTo>
                      <a:pt x="64" y="608"/>
                    </a:lnTo>
                    <a:lnTo>
                      <a:pt x="56" y="616"/>
                    </a:lnTo>
                    <a:lnTo>
                      <a:pt x="56" y="616"/>
                    </a:lnTo>
                    <a:lnTo>
                      <a:pt x="64" y="624"/>
                    </a:lnTo>
                    <a:lnTo>
                      <a:pt x="64" y="624"/>
                    </a:lnTo>
                    <a:lnTo>
                      <a:pt x="80" y="608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592"/>
                    </a:lnTo>
                    <a:lnTo>
                      <a:pt x="96" y="600"/>
                    </a:lnTo>
                    <a:lnTo>
                      <a:pt x="96" y="608"/>
                    </a:lnTo>
                    <a:lnTo>
                      <a:pt x="104" y="608"/>
                    </a:lnTo>
                    <a:lnTo>
                      <a:pt x="128" y="592"/>
                    </a:lnTo>
                    <a:lnTo>
                      <a:pt x="128" y="584"/>
                    </a:lnTo>
                    <a:lnTo>
                      <a:pt x="128" y="584"/>
                    </a:lnTo>
                    <a:lnTo>
                      <a:pt x="136" y="592"/>
                    </a:lnTo>
                    <a:lnTo>
                      <a:pt x="136" y="592"/>
                    </a:lnTo>
                    <a:lnTo>
                      <a:pt x="136" y="584"/>
                    </a:lnTo>
                    <a:lnTo>
                      <a:pt x="152" y="576"/>
                    </a:lnTo>
                    <a:lnTo>
                      <a:pt x="168" y="576"/>
                    </a:lnTo>
                    <a:lnTo>
                      <a:pt x="168" y="576"/>
                    </a:lnTo>
                    <a:lnTo>
                      <a:pt x="160" y="568"/>
                    </a:lnTo>
                    <a:lnTo>
                      <a:pt x="160" y="560"/>
                    </a:lnTo>
                    <a:lnTo>
                      <a:pt x="184" y="544"/>
                    </a:lnTo>
                    <a:lnTo>
                      <a:pt x="200" y="536"/>
                    </a:lnTo>
                    <a:lnTo>
                      <a:pt x="200" y="536"/>
                    </a:lnTo>
                    <a:lnTo>
                      <a:pt x="200" y="528"/>
                    </a:lnTo>
                    <a:lnTo>
                      <a:pt x="216" y="504"/>
                    </a:lnTo>
                    <a:lnTo>
                      <a:pt x="248" y="480"/>
                    </a:lnTo>
                    <a:lnTo>
                      <a:pt x="248" y="480"/>
                    </a:lnTo>
                    <a:lnTo>
                      <a:pt x="256" y="472"/>
                    </a:lnTo>
                    <a:lnTo>
                      <a:pt x="256" y="464"/>
                    </a:lnTo>
                    <a:lnTo>
                      <a:pt x="256" y="456"/>
                    </a:lnTo>
                    <a:lnTo>
                      <a:pt x="240" y="456"/>
                    </a:lnTo>
                    <a:lnTo>
                      <a:pt x="240" y="448"/>
                    </a:lnTo>
                    <a:lnTo>
                      <a:pt x="248" y="432"/>
                    </a:lnTo>
                    <a:lnTo>
                      <a:pt x="272" y="416"/>
                    </a:lnTo>
                    <a:lnTo>
                      <a:pt x="272" y="416"/>
                    </a:lnTo>
                    <a:lnTo>
                      <a:pt x="272" y="400"/>
                    </a:lnTo>
                    <a:lnTo>
                      <a:pt x="288" y="360"/>
                    </a:lnTo>
                    <a:lnTo>
                      <a:pt x="312" y="360"/>
                    </a:lnTo>
                    <a:lnTo>
                      <a:pt x="320" y="368"/>
                    </a:lnTo>
                    <a:lnTo>
                      <a:pt x="320" y="368"/>
                    </a:lnTo>
                    <a:lnTo>
                      <a:pt x="312" y="376"/>
                    </a:lnTo>
                    <a:lnTo>
                      <a:pt x="288" y="376"/>
                    </a:lnTo>
                    <a:lnTo>
                      <a:pt x="288" y="400"/>
                    </a:lnTo>
                    <a:lnTo>
                      <a:pt x="296" y="408"/>
                    </a:lnTo>
                    <a:lnTo>
                      <a:pt x="296" y="408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88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96" y="424"/>
                    </a:lnTo>
                    <a:lnTo>
                      <a:pt x="288" y="440"/>
                    </a:lnTo>
                    <a:lnTo>
                      <a:pt x="288" y="440"/>
                    </a:lnTo>
                    <a:lnTo>
                      <a:pt x="288" y="448"/>
                    </a:lnTo>
                    <a:lnTo>
                      <a:pt x="296" y="440"/>
                    </a:lnTo>
                    <a:lnTo>
                      <a:pt x="304" y="432"/>
                    </a:lnTo>
                    <a:lnTo>
                      <a:pt x="320" y="416"/>
                    </a:lnTo>
                    <a:lnTo>
                      <a:pt x="328" y="416"/>
                    </a:lnTo>
                    <a:lnTo>
                      <a:pt x="336" y="408"/>
                    </a:lnTo>
                    <a:lnTo>
                      <a:pt x="344" y="400"/>
                    </a:lnTo>
                    <a:lnTo>
                      <a:pt x="344" y="392"/>
                    </a:lnTo>
                    <a:lnTo>
                      <a:pt x="336" y="384"/>
                    </a:lnTo>
                    <a:lnTo>
                      <a:pt x="336" y="376"/>
                    </a:lnTo>
                    <a:lnTo>
                      <a:pt x="336" y="368"/>
                    </a:lnTo>
                    <a:lnTo>
                      <a:pt x="336" y="368"/>
                    </a:lnTo>
                    <a:lnTo>
                      <a:pt x="352" y="360"/>
                    </a:lnTo>
                    <a:lnTo>
                      <a:pt x="352" y="360"/>
                    </a:lnTo>
                    <a:lnTo>
                      <a:pt x="352" y="368"/>
                    </a:lnTo>
                    <a:lnTo>
                      <a:pt x="352" y="368"/>
                    </a:lnTo>
                    <a:lnTo>
                      <a:pt x="368" y="360"/>
                    </a:lnTo>
                    <a:lnTo>
                      <a:pt x="368" y="360"/>
                    </a:lnTo>
                    <a:lnTo>
                      <a:pt x="392" y="368"/>
                    </a:lnTo>
                    <a:lnTo>
                      <a:pt x="392" y="368"/>
                    </a:lnTo>
                    <a:lnTo>
                      <a:pt x="400" y="384"/>
                    </a:lnTo>
                    <a:lnTo>
                      <a:pt x="400" y="384"/>
                    </a:lnTo>
                    <a:lnTo>
                      <a:pt x="408" y="368"/>
                    </a:lnTo>
                    <a:lnTo>
                      <a:pt x="408" y="368"/>
                    </a:lnTo>
                    <a:lnTo>
                      <a:pt x="424" y="392"/>
                    </a:lnTo>
                    <a:lnTo>
                      <a:pt x="424" y="392"/>
                    </a:lnTo>
                    <a:lnTo>
                      <a:pt x="424" y="384"/>
                    </a:lnTo>
                    <a:lnTo>
                      <a:pt x="448" y="376"/>
                    </a:lnTo>
                    <a:lnTo>
                      <a:pt x="480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496" y="376"/>
                    </a:lnTo>
                    <a:lnTo>
                      <a:pt x="504" y="368"/>
                    </a:lnTo>
                    <a:lnTo>
                      <a:pt x="512" y="376"/>
                    </a:lnTo>
                    <a:lnTo>
                      <a:pt x="512" y="384"/>
                    </a:lnTo>
                    <a:lnTo>
                      <a:pt x="536" y="384"/>
                    </a:lnTo>
                    <a:lnTo>
                      <a:pt x="544" y="384"/>
                    </a:lnTo>
                    <a:lnTo>
                      <a:pt x="568" y="400"/>
                    </a:lnTo>
                    <a:lnTo>
                      <a:pt x="576" y="408"/>
                    </a:lnTo>
                    <a:lnTo>
                      <a:pt x="592" y="408"/>
                    </a:lnTo>
                    <a:lnTo>
                      <a:pt x="592" y="400"/>
                    </a:lnTo>
                    <a:lnTo>
                      <a:pt x="576" y="384"/>
                    </a:lnTo>
                    <a:lnTo>
                      <a:pt x="576" y="384"/>
                    </a:lnTo>
                    <a:lnTo>
                      <a:pt x="584" y="376"/>
                    </a:lnTo>
                    <a:lnTo>
                      <a:pt x="584" y="376"/>
                    </a:lnTo>
                    <a:lnTo>
                      <a:pt x="592" y="384"/>
                    </a:lnTo>
                    <a:lnTo>
                      <a:pt x="600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608" y="392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592" y="368"/>
                    </a:lnTo>
                    <a:lnTo>
                      <a:pt x="600" y="360"/>
                    </a:lnTo>
                    <a:lnTo>
                      <a:pt x="600" y="360"/>
                    </a:lnTo>
                    <a:lnTo>
                      <a:pt x="616" y="392"/>
                    </a:lnTo>
                    <a:lnTo>
                      <a:pt x="616" y="392"/>
                    </a:lnTo>
                    <a:lnTo>
                      <a:pt x="632" y="384"/>
                    </a:lnTo>
                    <a:lnTo>
                      <a:pt x="632" y="384"/>
                    </a:lnTo>
                    <a:lnTo>
                      <a:pt x="640" y="392"/>
                    </a:lnTo>
                    <a:lnTo>
                      <a:pt x="648" y="400"/>
                    </a:lnTo>
                    <a:lnTo>
                      <a:pt x="664" y="432"/>
                    </a:lnTo>
                    <a:lnTo>
                      <a:pt x="672" y="432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672" y="424"/>
                    </a:lnTo>
                    <a:lnTo>
                      <a:pt x="704" y="440"/>
                    </a:lnTo>
                    <a:lnTo>
                      <a:pt x="704" y="440"/>
                    </a:lnTo>
                    <a:lnTo>
                      <a:pt x="704" y="448"/>
                    </a:lnTo>
                    <a:lnTo>
                      <a:pt x="704" y="456"/>
                    </a:lnTo>
                    <a:lnTo>
                      <a:pt x="704" y="456"/>
                    </a:lnTo>
                    <a:lnTo>
                      <a:pt x="720" y="440"/>
                    </a:lnTo>
                    <a:lnTo>
                      <a:pt x="728" y="440"/>
                    </a:lnTo>
                    <a:lnTo>
                      <a:pt x="728" y="448"/>
                    </a:lnTo>
                    <a:lnTo>
                      <a:pt x="744" y="464"/>
                    </a:lnTo>
                    <a:lnTo>
                      <a:pt x="744" y="472"/>
                    </a:lnTo>
                    <a:lnTo>
                      <a:pt x="744" y="48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87" name="Freeform 75"/>
              <p:cNvSpPr>
                <a:spLocks/>
              </p:cNvSpPr>
              <p:nvPr/>
            </p:nvSpPr>
            <p:spPr bwMode="auto">
              <a:xfrm>
                <a:off x="1535" y="3261"/>
                <a:ext cx="32" cy="3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</a:cxnLst>
                <a:rect l="0" t="0" r="r" b="b"/>
                <a:pathLst>
                  <a:path w="32" h="32">
                    <a:moveTo>
                      <a:pt x="0" y="8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88" name="Freeform 78"/>
              <p:cNvSpPr>
                <a:spLocks/>
              </p:cNvSpPr>
              <p:nvPr/>
            </p:nvSpPr>
            <p:spPr bwMode="auto">
              <a:xfrm>
                <a:off x="1567" y="3293"/>
                <a:ext cx="24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24" h="32">
                    <a:moveTo>
                      <a:pt x="0" y="0"/>
                    </a:moveTo>
                    <a:lnTo>
                      <a:pt x="0" y="0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89" name="Freeform 79"/>
              <p:cNvSpPr>
                <a:spLocks/>
              </p:cNvSpPr>
              <p:nvPr/>
            </p:nvSpPr>
            <p:spPr bwMode="auto">
              <a:xfrm>
                <a:off x="1559" y="3261"/>
                <a:ext cx="32" cy="24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32" y="16"/>
                  </a:cxn>
                </a:cxnLst>
                <a:rect l="0" t="0" r="r" b="b"/>
                <a:pathLst>
                  <a:path w="32" h="24">
                    <a:moveTo>
                      <a:pt x="32" y="16"/>
                    </a:moveTo>
                    <a:lnTo>
                      <a:pt x="32" y="16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32" y="16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90" name="Freeform 82"/>
              <p:cNvSpPr>
                <a:spLocks/>
              </p:cNvSpPr>
              <p:nvPr/>
            </p:nvSpPr>
            <p:spPr bwMode="auto">
              <a:xfrm>
                <a:off x="1631" y="3317"/>
                <a:ext cx="32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32" y="32"/>
                  </a:cxn>
                  <a:cxn ang="0">
                    <a:pos x="32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8"/>
                  </a:cxn>
                </a:cxnLst>
                <a:rect l="0" t="0" r="r" b="b"/>
                <a:pathLst>
                  <a:path w="32" h="40">
                    <a:moveTo>
                      <a:pt x="8" y="8"/>
                    </a:moveTo>
                    <a:lnTo>
                      <a:pt x="8" y="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91" name="Freeform 83"/>
              <p:cNvSpPr>
                <a:spLocks/>
              </p:cNvSpPr>
              <p:nvPr/>
            </p:nvSpPr>
            <p:spPr bwMode="auto">
              <a:xfrm>
                <a:off x="1655" y="3381"/>
                <a:ext cx="40" cy="24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40" h="24">
                    <a:moveTo>
                      <a:pt x="16" y="0"/>
                    </a:moveTo>
                    <a:lnTo>
                      <a:pt x="16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92" name="Freeform 88"/>
              <p:cNvSpPr>
                <a:spLocks/>
              </p:cNvSpPr>
              <p:nvPr/>
            </p:nvSpPr>
            <p:spPr bwMode="auto">
              <a:xfrm>
                <a:off x="1183" y="3357"/>
                <a:ext cx="48" cy="40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40"/>
                  </a:cxn>
                  <a:cxn ang="0">
                    <a:pos x="8" y="40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48" y="16"/>
                  </a:cxn>
                  <a:cxn ang="0">
                    <a:pos x="48" y="16"/>
                  </a:cxn>
                  <a:cxn ang="0">
                    <a:pos x="40" y="8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4" y="0"/>
                  </a:cxn>
                </a:cxnLst>
                <a:rect l="0" t="0" r="r" b="b"/>
                <a:pathLst>
                  <a:path w="48" h="40">
                    <a:moveTo>
                      <a:pt x="24" y="0"/>
                    </a:moveTo>
                    <a:lnTo>
                      <a:pt x="24" y="0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0" y="8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93" name="Freeform 89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94" name="Freeform 91"/>
              <p:cNvSpPr>
                <a:spLocks/>
              </p:cNvSpPr>
              <p:nvPr/>
            </p:nvSpPr>
            <p:spPr bwMode="auto">
              <a:xfrm>
                <a:off x="903" y="3509"/>
                <a:ext cx="32" cy="24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4" y="0"/>
                  </a:cxn>
                </a:cxnLst>
                <a:rect l="0" t="0" r="r" b="b"/>
                <a:pathLst>
                  <a:path w="32" h="24">
                    <a:moveTo>
                      <a:pt x="24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95" name="Freeform 92"/>
              <p:cNvSpPr>
                <a:spLocks/>
              </p:cNvSpPr>
              <p:nvPr/>
            </p:nvSpPr>
            <p:spPr bwMode="auto">
              <a:xfrm>
                <a:off x="871" y="3525"/>
                <a:ext cx="32" cy="2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32" y="0"/>
                  </a:cxn>
                  <a:cxn ang="0">
                    <a:pos x="24" y="8"/>
                  </a:cxn>
                  <a:cxn ang="0">
                    <a:pos x="16" y="16"/>
                  </a:cxn>
                  <a:cxn ang="0">
                    <a:pos x="8" y="24"/>
                  </a:cxn>
                  <a:cxn ang="0">
                    <a:pos x="0" y="24"/>
                  </a:cxn>
                </a:cxnLst>
                <a:rect l="0" t="0" r="r" b="b"/>
                <a:pathLst>
                  <a:path w="32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24" y="8"/>
                    </a:lnTo>
                    <a:lnTo>
                      <a:pt x="16" y="16"/>
                    </a:lnTo>
                    <a:lnTo>
                      <a:pt x="8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96" name="Oval 93"/>
              <p:cNvSpPr>
                <a:spLocks noChangeArrowheads="1"/>
              </p:cNvSpPr>
              <p:nvPr/>
            </p:nvSpPr>
            <p:spPr bwMode="auto">
              <a:xfrm>
                <a:off x="967" y="3485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97" name="Oval 94"/>
              <p:cNvSpPr>
                <a:spLocks noChangeArrowheads="1"/>
              </p:cNvSpPr>
              <p:nvPr/>
            </p:nvSpPr>
            <p:spPr bwMode="auto">
              <a:xfrm>
                <a:off x="679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98" name="Oval 95"/>
              <p:cNvSpPr>
                <a:spLocks noChangeArrowheads="1"/>
              </p:cNvSpPr>
              <p:nvPr/>
            </p:nvSpPr>
            <p:spPr bwMode="auto">
              <a:xfrm>
                <a:off x="751" y="3549"/>
                <a:ext cx="24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99" name="Oval 96"/>
              <p:cNvSpPr>
                <a:spLocks noChangeArrowheads="1"/>
              </p:cNvSpPr>
              <p:nvPr/>
            </p:nvSpPr>
            <p:spPr bwMode="auto">
              <a:xfrm>
                <a:off x="647" y="3541"/>
                <a:ext cx="16" cy="24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200" name="Oval 97"/>
              <p:cNvSpPr>
                <a:spLocks noChangeArrowheads="1"/>
              </p:cNvSpPr>
              <p:nvPr/>
            </p:nvSpPr>
            <p:spPr bwMode="auto">
              <a:xfrm>
                <a:off x="1055" y="3469"/>
                <a:ext cx="16" cy="16"/>
              </a:xfrm>
              <a:prstGeom prst="ellipse">
                <a:avLst/>
              </a:prstGeom>
              <a:grp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201" name="Freeform 98"/>
              <p:cNvSpPr>
                <a:spLocks/>
              </p:cNvSpPr>
              <p:nvPr/>
            </p:nvSpPr>
            <p:spPr bwMode="auto">
              <a:xfrm>
                <a:off x="935" y="3269"/>
                <a:ext cx="32" cy="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32" y="0"/>
                  </a:cxn>
                  <a:cxn ang="0">
                    <a:pos x="32" y="8"/>
                  </a:cxn>
                  <a:cxn ang="0">
                    <a:pos x="32" y="16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4" y="0"/>
                  </a:cxn>
                </a:cxnLst>
                <a:rect l="0" t="0" r="r" b="b"/>
                <a:pathLst>
                  <a:path w="32" h="16">
                    <a:moveTo>
                      <a:pt x="24" y="0"/>
                    </a:moveTo>
                    <a:lnTo>
                      <a:pt x="32" y="0"/>
                    </a:lnTo>
                    <a:lnTo>
                      <a:pt x="32" y="8"/>
                    </a:lnTo>
                    <a:lnTo>
                      <a:pt x="32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202" name="Freeform 99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203" name="Freeform 101"/>
              <p:cNvSpPr>
                <a:spLocks/>
              </p:cNvSpPr>
              <p:nvPr/>
            </p:nvSpPr>
            <p:spPr bwMode="auto">
              <a:xfrm>
                <a:off x="719" y="3541"/>
                <a:ext cx="32" cy="1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16" y="0"/>
                  </a:cxn>
                  <a:cxn ang="0">
                    <a:pos x="0" y="8"/>
                  </a:cxn>
                </a:cxnLst>
                <a:rect l="0" t="0" r="r" b="b"/>
                <a:pathLst>
                  <a:path w="32" h="16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1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204" name="Freeform 102"/>
              <p:cNvSpPr>
                <a:spLocks/>
              </p:cNvSpPr>
              <p:nvPr/>
            </p:nvSpPr>
            <p:spPr bwMode="auto">
              <a:xfrm>
                <a:off x="879" y="3125"/>
                <a:ext cx="40" cy="4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16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24"/>
                  </a:cxn>
                  <a:cxn ang="0">
                    <a:pos x="40" y="24"/>
                  </a:cxn>
                  <a:cxn ang="0">
                    <a:pos x="24" y="40"/>
                  </a:cxn>
                  <a:cxn ang="0">
                    <a:pos x="24" y="40"/>
                  </a:cxn>
                  <a:cxn ang="0">
                    <a:pos x="24" y="32"/>
                  </a:cxn>
                  <a:cxn ang="0">
                    <a:pos x="16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</a:cxnLst>
                <a:rect l="0" t="0" r="r" b="b"/>
                <a:pathLst>
                  <a:path w="40" h="40">
                    <a:moveTo>
                      <a:pt x="0" y="0"/>
                    </a:moveTo>
                    <a:lnTo>
                      <a:pt x="0" y="8"/>
                    </a:lnTo>
                    <a:lnTo>
                      <a:pt x="8" y="16"/>
                    </a:lnTo>
                    <a:lnTo>
                      <a:pt x="16" y="16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24" y="40"/>
                    </a:lnTo>
                    <a:lnTo>
                      <a:pt x="24" y="40"/>
                    </a:lnTo>
                    <a:lnTo>
                      <a:pt x="24" y="32"/>
                    </a:lnTo>
                    <a:lnTo>
                      <a:pt x="16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</p:grpSp>
        <p:grpSp>
          <p:nvGrpSpPr>
            <p:cNvPr id="57" name="Group 181"/>
            <p:cNvGrpSpPr>
              <a:grpSpLocks/>
            </p:cNvGrpSpPr>
            <p:nvPr/>
          </p:nvGrpSpPr>
          <p:grpSpPr bwMode="auto">
            <a:xfrm>
              <a:off x="2579730" y="5972779"/>
              <a:ext cx="703262" cy="454025"/>
              <a:chOff x="1881" y="3218"/>
              <a:chExt cx="384" cy="248"/>
            </a:xfrm>
            <a:solidFill>
              <a:srgbClr val="FF0000"/>
            </a:solidFill>
          </p:grpSpPr>
          <p:sp>
            <p:nvSpPr>
              <p:cNvPr id="178" name="Freeform 163"/>
              <p:cNvSpPr>
                <a:spLocks/>
              </p:cNvSpPr>
              <p:nvPr/>
            </p:nvSpPr>
            <p:spPr bwMode="auto">
              <a:xfrm>
                <a:off x="1913" y="3218"/>
                <a:ext cx="32" cy="32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16" y="0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24" y="32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0" y="24"/>
                  </a:cxn>
                  <a:cxn ang="0">
                    <a:pos x="0" y="16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8"/>
                    </a:lnTo>
                    <a:lnTo>
                      <a:pt x="16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79" name="Freeform 164"/>
              <p:cNvSpPr>
                <a:spLocks/>
              </p:cNvSpPr>
              <p:nvPr/>
            </p:nvSpPr>
            <p:spPr bwMode="auto">
              <a:xfrm>
                <a:off x="2025" y="3258"/>
                <a:ext cx="40" cy="40"/>
              </a:xfrm>
              <a:custGeom>
                <a:avLst/>
                <a:gdLst/>
                <a:ahLst/>
                <a:cxnLst>
                  <a:cxn ang="0">
                    <a:pos x="8" y="8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16" y="0"/>
                  </a:cxn>
                  <a:cxn ang="0">
                    <a:pos x="24" y="16"/>
                  </a:cxn>
                  <a:cxn ang="0">
                    <a:pos x="32" y="24"/>
                  </a:cxn>
                  <a:cxn ang="0">
                    <a:pos x="40" y="32"/>
                  </a:cxn>
                  <a:cxn ang="0">
                    <a:pos x="32" y="40"/>
                  </a:cxn>
                  <a:cxn ang="0">
                    <a:pos x="32" y="4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8"/>
                  </a:cxn>
                </a:cxnLst>
                <a:rect l="0" t="0" r="r" b="b"/>
                <a:pathLst>
                  <a:path w="40" h="40">
                    <a:moveTo>
                      <a:pt x="8" y="8"/>
                    </a:moveTo>
                    <a:lnTo>
                      <a:pt x="8" y="8"/>
                    </a:lnTo>
                    <a:lnTo>
                      <a:pt x="8" y="0"/>
                    </a:lnTo>
                    <a:lnTo>
                      <a:pt x="16" y="0"/>
                    </a:lnTo>
                    <a:lnTo>
                      <a:pt x="24" y="16"/>
                    </a:lnTo>
                    <a:lnTo>
                      <a:pt x="32" y="24"/>
                    </a:lnTo>
                    <a:lnTo>
                      <a:pt x="40" y="32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80" name="Freeform 167"/>
              <p:cNvSpPr>
                <a:spLocks/>
              </p:cNvSpPr>
              <p:nvPr/>
            </p:nvSpPr>
            <p:spPr bwMode="auto">
              <a:xfrm>
                <a:off x="2089" y="3290"/>
                <a:ext cx="40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32" y="16"/>
                  </a:cxn>
                  <a:cxn ang="0">
                    <a:pos x="40" y="16"/>
                  </a:cxn>
                  <a:cxn ang="0">
                    <a:pos x="40" y="8"/>
                  </a:cxn>
                  <a:cxn ang="0">
                    <a:pos x="24" y="8"/>
                  </a:cxn>
                  <a:cxn ang="0">
                    <a:pos x="8" y="8"/>
                  </a:cxn>
                  <a:cxn ang="0">
                    <a:pos x="8" y="0"/>
                  </a:cxn>
                </a:cxnLst>
                <a:rect l="0" t="0" r="r" b="b"/>
                <a:pathLst>
                  <a:path w="40" h="16">
                    <a:moveTo>
                      <a:pt x="8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32" y="16"/>
                    </a:lnTo>
                    <a:lnTo>
                      <a:pt x="40" y="16"/>
                    </a:lnTo>
                    <a:lnTo>
                      <a:pt x="40" y="8"/>
                    </a:lnTo>
                    <a:lnTo>
                      <a:pt x="24" y="8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81" name="Freeform 168"/>
              <p:cNvSpPr>
                <a:spLocks/>
              </p:cNvSpPr>
              <p:nvPr/>
            </p:nvSpPr>
            <p:spPr bwMode="auto">
              <a:xfrm>
                <a:off x="2137" y="3314"/>
                <a:ext cx="48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6" y="8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0" y="8"/>
                  </a:cxn>
                  <a:cxn ang="0">
                    <a:pos x="40" y="16"/>
                  </a:cxn>
                  <a:cxn ang="0">
                    <a:pos x="48" y="16"/>
                  </a:cxn>
                  <a:cxn ang="0">
                    <a:pos x="48" y="24"/>
                  </a:cxn>
                  <a:cxn ang="0">
                    <a:pos x="32" y="24"/>
                  </a:cxn>
                  <a:cxn ang="0">
                    <a:pos x="32" y="24"/>
                  </a:cxn>
                  <a:cxn ang="0">
                    <a:pos x="24" y="32"/>
                  </a:cxn>
                  <a:cxn ang="0">
                    <a:pos x="16" y="32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0" y="0"/>
                  </a:cxn>
                </a:cxnLst>
                <a:rect l="0" t="0" r="r" b="b"/>
                <a:pathLst>
                  <a:path w="48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0" y="8"/>
                    </a:lnTo>
                    <a:lnTo>
                      <a:pt x="40" y="16"/>
                    </a:lnTo>
                    <a:lnTo>
                      <a:pt x="48" y="16"/>
                    </a:lnTo>
                    <a:lnTo>
                      <a:pt x="48" y="24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24" y="32"/>
                    </a:lnTo>
                    <a:lnTo>
                      <a:pt x="16" y="32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82" name="Freeform 171"/>
              <p:cNvSpPr>
                <a:spLocks/>
              </p:cNvSpPr>
              <p:nvPr/>
            </p:nvSpPr>
            <p:spPr bwMode="auto">
              <a:xfrm>
                <a:off x="2177" y="3362"/>
                <a:ext cx="88" cy="104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64" y="32"/>
                  </a:cxn>
                  <a:cxn ang="0">
                    <a:pos x="72" y="32"/>
                  </a:cxn>
                  <a:cxn ang="0">
                    <a:pos x="72" y="32"/>
                  </a:cxn>
                  <a:cxn ang="0">
                    <a:pos x="72" y="40"/>
                  </a:cxn>
                  <a:cxn ang="0">
                    <a:pos x="72" y="40"/>
                  </a:cxn>
                  <a:cxn ang="0">
                    <a:pos x="80" y="56"/>
                  </a:cxn>
                  <a:cxn ang="0">
                    <a:pos x="88" y="56"/>
                  </a:cxn>
                  <a:cxn ang="0">
                    <a:pos x="88" y="56"/>
                  </a:cxn>
                  <a:cxn ang="0">
                    <a:pos x="88" y="72"/>
                  </a:cxn>
                  <a:cxn ang="0">
                    <a:pos x="72" y="80"/>
                  </a:cxn>
                  <a:cxn ang="0">
                    <a:pos x="40" y="88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4" y="104"/>
                  </a:cxn>
                  <a:cxn ang="0">
                    <a:pos x="8" y="96"/>
                  </a:cxn>
                  <a:cxn ang="0">
                    <a:pos x="16" y="72"/>
                  </a:cxn>
                  <a:cxn ang="0">
                    <a:pos x="16" y="64"/>
                  </a:cxn>
                  <a:cxn ang="0">
                    <a:pos x="0" y="48"/>
                  </a:cxn>
                  <a:cxn ang="0">
                    <a:pos x="0" y="40"/>
                  </a:cxn>
                  <a:cxn ang="0">
                    <a:pos x="8" y="40"/>
                  </a:cxn>
                  <a:cxn ang="0">
                    <a:pos x="16" y="40"/>
                  </a:cxn>
                  <a:cxn ang="0">
                    <a:pos x="16" y="40"/>
                  </a:cxn>
                  <a:cxn ang="0">
                    <a:pos x="16" y="16"/>
                  </a:cxn>
                  <a:cxn ang="0">
                    <a:pos x="16" y="8"/>
                  </a:cxn>
                </a:cxnLst>
                <a:rect l="0" t="0" r="r" b="b"/>
                <a:pathLst>
                  <a:path w="88" h="104">
                    <a:moveTo>
                      <a:pt x="16" y="8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64" y="32"/>
                    </a:lnTo>
                    <a:lnTo>
                      <a:pt x="72" y="32"/>
                    </a:lnTo>
                    <a:lnTo>
                      <a:pt x="72" y="32"/>
                    </a:lnTo>
                    <a:lnTo>
                      <a:pt x="72" y="40"/>
                    </a:lnTo>
                    <a:lnTo>
                      <a:pt x="72" y="40"/>
                    </a:lnTo>
                    <a:lnTo>
                      <a:pt x="80" y="56"/>
                    </a:lnTo>
                    <a:lnTo>
                      <a:pt x="88" y="56"/>
                    </a:lnTo>
                    <a:lnTo>
                      <a:pt x="88" y="56"/>
                    </a:lnTo>
                    <a:lnTo>
                      <a:pt x="88" y="72"/>
                    </a:lnTo>
                    <a:lnTo>
                      <a:pt x="72" y="80"/>
                    </a:lnTo>
                    <a:lnTo>
                      <a:pt x="40" y="88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4" y="104"/>
                    </a:lnTo>
                    <a:lnTo>
                      <a:pt x="8" y="96"/>
                    </a:lnTo>
                    <a:lnTo>
                      <a:pt x="16" y="72"/>
                    </a:lnTo>
                    <a:lnTo>
                      <a:pt x="16" y="64"/>
                    </a:lnTo>
                    <a:lnTo>
                      <a:pt x="0" y="4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16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83" name="Freeform 173"/>
              <p:cNvSpPr>
                <a:spLocks/>
              </p:cNvSpPr>
              <p:nvPr/>
            </p:nvSpPr>
            <p:spPr bwMode="auto">
              <a:xfrm>
                <a:off x="2113" y="3322"/>
                <a:ext cx="8" cy="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84" name="Oval 174"/>
              <p:cNvSpPr>
                <a:spLocks noChangeArrowheads="1"/>
              </p:cNvSpPr>
              <p:nvPr/>
            </p:nvSpPr>
            <p:spPr bwMode="auto">
              <a:xfrm>
                <a:off x="2137" y="3346"/>
                <a:ext cx="16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  <p:sp>
            <p:nvSpPr>
              <p:cNvPr id="185" name="Oval 175"/>
              <p:cNvSpPr>
                <a:spLocks noChangeArrowheads="1"/>
              </p:cNvSpPr>
              <p:nvPr/>
            </p:nvSpPr>
            <p:spPr bwMode="auto">
              <a:xfrm>
                <a:off x="1881" y="3242"/>
                <a:ext cx="24" cy="16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Times" pitchFamily="60" charset="0"/>
                  <a:ea typeface="+mn-ea"/>
                </a:endParaRPr>
              </a:p>
            </p:txBody>
          </p:sp>
        </p:grpSp>
        <p:sp>
          <p:nvSpPr>
            <p:cNvPr id="58" name="Freeform 152"/>
            <p:cNvSpPr>
              <a:spLocks/>
            </p:cNvSpPr>
            <p:nvPr/>
          </p:nvSpPr>
          <p:spPr bwMode="auto">
            <a:xfrm>
              <a:off x="5951538" y="4546600"/>
              <a:ext cx="1331912" cy="1025525"/>
            </a:xfrm>
            <a:custGeom>
              <a:avLst/>
              <a:gdLst>
                <a:gd name="T0" fmla="*/ 2147483647 w 728"/>
                <a:gd name="T1" fmla="*/ 2147483647 h 560"/>
                <a:gd name="T2" fmla="*/ 2147483647 w 728"/>
                <a:gd name="T3" fmla="*/ 2147483647 h 560"/>
                <a:gd name="T4" fmla="*/ 2147483647 w 728"/>
                <a:gd name="T5" fmla="*/ 2147483647 h 560"/>
                <a:gd name="T6" fmla="*/ 2147483647 w 728"/>
                <a:gd name="T7" fmla="*/ 2147483647 h 560"/>
                <a:gd name="T8" fmla="*/ 2147483647 w 728"/>
                <a:gd name="T9" fmla="*/ 2147483647 h 560"/>
                <a:gd name="T10" fmla="*/ 2147483647 w 728"/>
                <a:gd name="T11" fmla="*/ 2147483647 h 560"/>
                <a:gd name="T12" fmla="*/ 2147483647 w 728"/>
                <a:gd name="T13" fmla="*/ 2147483647 h 560"/>
                <a:gd name="T14" fmla="*/ 2147483647 w 728"/>
                <a:gd name="T15" fmla="*/ 2147483647 h 560"/>
                <a:gd name="T16" fmla="*/ 2147483647 w 728"/>
                <a:gd name="T17" fmla="*/ 2147483647 h 560"/>
                <a:gd name="T18" fmla="*/ 2147483647 w 728"/>
                <a:gd name="T19" fmla="*/ 2147483647 h 560"/>
                <a:gd name="T20" fmla="*/ 2147483647 w 728"/>
                <a:gd name="T21" fmla="*/ 2147483647 h 560"/>
                <a:gd name="T22" fmla="*/ 2147483647 w 728"/>
                <a:gd name="T23" fmla="*/ 2147483647 h 560"/>
                <a:gd name="T24" fmla="*/ 2147483647 w 728"/>
                <a:gd name="T25" fmla="*/ 2147483647 h 560"/>
                <a:gd name="T26" fmla="*/ 2147483647 w 728"/>
                <a:gd name="T27" fmla="*/ 2147483647 h 560"/>
                <a:gd name="T28" fmla="*/ 2147483647 w 728"/>
                <a:gd name="T29" fmla="*/ 2147483647 h 560"/>
                <a:gd name="T30" fmla="*/ 2147483647 w 728"/>
                <a:gd name="T31" fmla="*/ 2147483647 h 560"/>
                <a:gd name="T32" fmla="*/ 2147483647 w 728"/>
                <a:gd name="T33" fmla="*/ 2147483647 h 560"/>
                <a:gd name="T34" fmla="*/ 2147483647 w 728"/>
                <a:gd name="T35" fmla="*/ 2147483647 h 560"/>
                <a:gd name="T36" fmla="*/ 2147483647 w 728"/>
                <a:gd name="T37" fmla="*/ 2147483647 h 560"/>
                <a:gd name="T38" fmla="*/ 2147483647 w 728"/>
                <a:gd name="T39" fmla="*/ 2147483647 h 560"/>
                <a:gd name="T40" fmla="*/ 2147483647 w 728"/>
                <a:gd name="T41" fmla="*/ 2147483647 h 560"/>
                <a:gd name="T42" fmla="*/ 2147483647 w 728"/>
                <a:gd name="T43" fmla="*/ 2147483647 h 560"/>
                <a:gd name="T44" fmla="*/ 2147483647 w 728"/>
                <a:gd name="T45" fmla="*/ 2147483647 h 560"/>
                <a:gd name="T46" fmla="*/ 2147483647 w 728"/>
                <a:gd name="T47" fmla="*/ 2147483647 h 560"/>
                <a:gd name="T48" fmla="*/ 2147483647 w 728"/>
                <a:gd name="T49" fmla="*/ 2147483647 h 560"/>
                <a:gd name="T50" fmla="*/ 2147483647 w 728"/>
                <a:gd name="T51" fmla="*/ 2147483647 h 560"/>
                <a:gd name="T52" fmla="*/ 2147483647 w 728"/>
                <a:gd name="T53" fmla="*/ 2147483647 h 560"/>
                <a:gd name="T54" fmla="*/ 2147483647 w 728"/>
                <a:gd name="T55" fmla="*/ 2147483647 h 560"/>
                <a:gd name="T56" fmla="*/ 2147483647 w 728"/>
                <a:gd name="T57" fmla="*/ 2147483647 h 560"/>
                <a:gd name="T58" fmla="*/ 2147483647 w 728"/>
                <a:gd name="T59" fmla="*/ 2147483647 h 560"/>
                <a:gd name="T60" fmla="*/ 2147483647 w 728"/>
                <a:gd name="T61" fmla="*/ 2147483647 h 560"/>
                <a:gd name="T62" fmla="*/ 2147483647 w 728"/>
                <a:gd name="T63" fmla="*/ 2147483647 h 560"/>
                <a:gd name="T64" fmla="*/ 2147483647 w 728"/>
                <a:gd name="T65" fmla="*/ 2147483647 h 560"/>
                <a:gd name="T66" fmla="*/ 2147483647 w 728"/>
                <a:gd name="T67" fmla="*/ 2147483647 h 560"/>
                <a:gd name="T68" fmla="*/ 2147483647 w 728"/>
                <a:gd name="T69" fmla="*/ 2147483647 h 560"/>
                <a:gd name="T70" fmla="*/ 2147483647 w 728"/>
                <a:gd name="T71" fmla="*/ 2147483647 h 560"/>
                <a:gd name="T72" fmla="*/ 2147483647 w 728"/>
                <a:gd name="T73" fmla="*/ 2147483647 h 560"/>
                <a:gd name="T74" fmla="*/ 2147483647 w 728"/>
                <a:gd name="T75" fmla="*/ 2147483647 h 560"/>
                <a:gd name="T76" fmla="*/ 2147483647 w 728"/>
                <a:gd name="T77" fmla="*/ 2147483647 h 560"/>
                <a:gd name="T78" fmla="*/ 2147483647 w 728"/>
                <a:gd name="T79" fmla="*/ 2147483647 h 560"/>
                <a:gd name="T80" fmla="*/ 2147483647 w 728"/>
                <a:gd name="T81" fmla="*/ 2147483647 h 560"/>
                <a:gd name="T82" fmla="*/ 2147483647 w 728"/>
                <a:gd name="T83" fmla="*/ 2147483647 h 560"/>
                <a:gd name="T84" fmla="*/ 2147483647 w 728"/>
                <a:gd name="T85" fmla="*/ 2147483647 h 560"/>
                <a:gd name="T86" fmla="*/ 2147483647 w 728"/>
                <a:gd name="T87" fmla="*/ 2147483647 h 560"/>
                <a:gd name="T88" fmla="*/ 2147483647 w 728"/>
                <a:gd name="T89" fmla="*/ 2147483647 h 560"/>
                <a:gd name="T90" fmla="*/ 2147483647 w 728"/>
                <a:gd name="T91" fmla="*/ 2147483647 h 560"/>
                <a:gd name="T92" fmla="*/ 2147483647 w 728"/>
                <a:gd name="T93" fmla="*/ 2147483647 h 560"/>
                <a:gd name="T94" fmla="*/ 2147483647 w 728"/>
                <a:gd name="T95" fmla="*/ 2147483647 h 560"/>
                <a:gd name="T96" fmla="*/ 2147483647 w 728"/>
                <a:gd name="T97" fmla="*/ 2147483647 h 560"/>
                <a:gd name="T98" fmla="*/ 2147483647 w 728"/>
                <a:gd name="T99" fmla="*/ 2147483647 h 560"/>
                <a:gd name="T100" fmla="*/ 2147483647 w 728"/>
                <a:gd name="T101" fmla="*/ 2147483647 h 560"/>
                <a:gd name="T102" fmla="*/ 2147483647 w 728"/>
                <a:gd name="T103" fmla="*/ 2147483647 h 560"/>
                <a:gd name="T104" fmla="*/ 2147483647 w 728"/>
                <a:gd name="T105" fmla="*/ 2147483647 h 560"/>
                <a:gd name="T106" fmla="*/ 2147483647 w 728"/>
                <a:gd name="T107" fmla="*/ 2147483647 h 560"/>
                <a:gd name="T108" fmla="*/ 2147483647 w 728"/>
                <a:gd name="T109" fmla="*/ 2147483647 h 560"/>
                <a:gd name="T110" fmla="*/ 2147483647 w 728"/>
                <a:gd name="T111" fmla="*/ 2147483647 h 560"/>
                <a:gd name="T112" fmla="*/ 2147483647 w 728"/>
                <a:gd name="T113" fmla="*/ 0 h 560"/>
                <a:gd name="T114" fmla="*/ 2147483647 w 728"/>
                <a:gd name="T115" fmla="*/ 2147483647 h 5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8"/>
                <a:gd name="T175" fmla="*/ 0 h 560"/>
                <a:gd name="T176" fmla="*/ 728 w 728"/>
                <a:gd name="T177" fmla="*/ 560 h 5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8" h="560">
                  <a:moveTo>
                    <a:pt x="528" y="32"/>
                  </a:moveTo>
                  <a:lnTo>
                    <a:pt x="528" y="32"/>
                  </a:lnTo>
                  <a:lnTo>
                    <a:pt x="536" y="32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520" y="56"/>
                  </a:lnTo>
                  <a:lnTo>
                    <a:pt x="520" y="64"/>
                  </a:lnTo>
                  <a:lnTo>
                    <a:pt x="520" y="56"/>
                  </a:lnTo>
                  <a:lnTo>
                    <a:pt x="520" y="48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52" y="80"/>
                  </a:lnTo>
                  <a:lnTo>
                    <a:pt x="552" y="96"/>
                  </a:lnTo>
                  <a:lnTo>
                    <a:pt x="560" y="112"/>
                  </a:lnTo>
                  <a:lnTo>
                    <a:pt x="568" y="104"/>
                  </a:lnTo>
                  <a:lnTo>
                    <a:pt x="576" y="112"/>
                  </a:lnTo>
                  <a:lnTo>
                    <a:pt x="584" y="136"/>
                  </a:lnTo>
                  <a:lnTo>
                    <a:pt x="592" y="144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584" y="144"/>
                  </a:lnTo>
                  <a:lnTo>
                    <a:pt x="600" y="168"/>
                  </a:lnTo>
                  <a:lnTo>
                    <a:pt x="608" y="176"/>
                  </a:lnTo>
                  <a:lnTo>
                    <a:pt x="616" y="192"/>
                  </a:lnTo>
                  <a:lnTo>
                    <a:pt x="624" y="224"/>
                  </a:lnTo>
                  <a:lnTo>
                    <a:pt x="664" y="296"/>
                  </a:lnTo>
                  <a:lnTo>
                    <a:pt x="688" y="328"/>
                  </a:lnTo>
                  <a:lnTo>
                    <a:pt x="696" y="344"/>
                  </a:lnTo>
                  <a:lnTo>
                    <a:pt x="704" y="352"/>
                  </a:lnTo>
                  <a:lnTo>
                    <a:pt x="704" y="360"/>
                  </a:lnTo>
                  <a:lnTo>
                    <a:pt x="704" y="368"/>
                  </a:lnTo>
                  <a:lnTo>
                    <a:pt x="720" y="376"/>
                  </a:lnTo>
                  <a:lnTo>
                    <a:pt x="712" y="376"/>
                  </a:lnTo>
                  <a:lnTo>
                    <a:pt x="720" y="384"/>
                  </a:lnTo>
                  <a:lnTo>
                    <a:pt x="720" y="408"/>
                  </a:lnTo>
                  <a:lnTo>
                    <a:pt x="728" y="448"/>
                  </a:lnTo>
                  <a:lnTo>
                    <a:pt x="720" y="472"/>
                  </a:lnTo>
                  <a:lnTo>
                    <a:pt x="720" y="480"/>
                  </a:lnTo>
                  <a:lnTo>
                    <a:pt x="712" y="496"/>
                  </a:lnTo>
                  <a:lnTo>
                    <a:pt x="712" y="512"/>
                  </a:lnTo>
                  <a:lnTo>
                    <a:pt x="712" y="520"/>
                  </a:lnTo>
                  <a:lnTo>
                    <a:pt x="712" y="544"/>
                  </a:lnTo>
                  <a:lnTo>
                    <a:pt x="704" y="544"/>
                  </a:lnTo>
                  <a:lnTo>
                    <a:pt x="696" y="544"/>
                  </a:lnTo>
                  <a:lnTo>
                    <a:pt x="688" y="552"/>
                  </a:lnTo>
                  <a:lnTo>
                    <a:pt x="672" y="552"/>
                  </a:lnTo>
                  <a:lnTo>
                    <a:pt x="664" y="560"/>
                  </a:lnTo>
                  <a:lnTo>
                    <a:pt x="648" y="560"/>
                  </a:lnTo>
                  <a:lnTo>
                    <a:pt x="640" y="544"/>
                  </a:lnTo>
                  <a:lnTo>
                    <a:pt x="648" y="544"/>
                  </a:lnTo>
                  <a:lnTo>
                    <a:pt x="656" y="552"/>
                  </a:lnTo>
                  <a:lnTo>
                    <a:pt x="664" y="544"/>
                  </a:lnTo>
                  <a:lnTo>
                    <a:pt x="656" y="536"/>
                  </a:lnTo>
                  <a:lnTo>
                    <a:pt x="664" y="528"/>
                  </a:lnTo>
                  <a:lnTo>
                    <a:pt x="656" y="512"/>
                  </a:lnTo>
                  <a:lnTo>
                    <a:pt x="648" y="520"/>
                  </a:lnTo>
                  <a:lnTo>
                    <a:pt x="656" y="528"/>
                  </a:lnTo>
                  <a:lnTo>
                    <a:pt x="648" y="536"/>
                  </a:lnTo>
                  <a:lnTo>
                    <a:pt x="640" y="536"/>
                  </a:lnTo>
                  <a:lnTo>
                    <a:pt x="624" y="504"/>
                  </a:lnTo>
                  <a:lnTo>
                    <a:pt x="600" y="488"/>
                  </a:lnTo>
                  <a:lnTo>
                    <a:pt x="584" y="488"/>
                  </a:lnTo>
                  <a:lnTo>
                    <a:pt x="576" y="488"/>
                  </a:lnTo>
                  <a:lnTo>
                    <a:pt x="568" y="480"/>
                  </a:lnTo>
                  <a:lnTo>
                    <a:pt x="568" y="448"/>
                  </a:lnTo>
                  <a:lnTo>
                    <a:pt x="552" y="440"/>
                  </a:lnTo>
                  <a:lnTo>
                    <a:pt x="544" y="432"/>
                  </a:lnTo>
                  <a:lnTo>
                    <a:pt x="536" y="424"/>
                  </a:lnTo>
                  <a:lnTo>
                    <a:pt x="536" y="408"/>
                  </a:lnTo>
                  <a:lnTo>
                    <a:pt x="528" y="400"/>
                  </a:lnTo>
                  <a:lnTo>
                    <a:pt x="536" y="384"/>
                  </a:lnTo>
                  <a:lnTo>
                    <a:pt x="528" y="392"/>
                  </a:lnTo>
                  <a:lnTo>
                    <a:pt x="512" y="384"/>
                  </a:lnTo>
                  <a:lnTo>
                    <a:pt x="528" y="400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96" y="384"/>
                  </a:lnTo>
                  <a:lnTo>
                    <a:pt x="496" y="376"/>
                  </a:lnTo>
                  <a:lnTo>
                    <a:pt x="472" y="344"/>
                  </a:lnTo>
                  <a:lnTo>
                    <a:pt x="480" y="344"/>
                  </a:lnTo>
                  <a:lnTo>
                    <a:pt x="480" y="328"/>
                  </a:lnTo>
                  <a:lnTo>
                    <a:pt x="480" y="312"/>
                  </a:lnTo>
                  <a:lnTo>
                    <a:pt x="472" y="296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48" y="312"/>
                  </a:lnTo>
                  <a:lnTo>
                    <a:pt x="456" y="304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56" y="264"/>
                  </a:lnTo>
                  <a:lnTo>
                    <a:pt x="456" y="224"/>
                  </a:lnTo>
                  <a:lnTo>
                    <a:pt x="456" y="216"/>
                  </a:lnTo>
                  <a:lnTo>
                    <a:pt x="448" y="200"/>
                  </a:lnTo>
                  <a:lnTo>
                    <a:pt x="440" y="184"/>
                  </a:lnTo>
                  <a:lnTo>
                    <a:pt x="432" y="184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176"/>
                  </a:lnTo>
                  <a:lnTo>
                    <a:pt x="416" y="176"/>
                  </a:lnTo>
                  <a:lnTo>
                    <a:pt x="408" y="168"/>
                  </a:lnTo>
                  <a:lnTo>
                    <a:pt x="392" y="160"/>
                  </a:lnTo>
                  <a:lnTo>
                    <a:pt x="376" y="152"/>
                  </a:lnTo>
                  <a:lnTo>
                    <a:pt x="376" y="144"/>
                  </a:lnTo>
                  <a:lnTo>
                    <a:pt x="360" y="128"/>
                  </a:lnTo>
                  <a:lnTo>
                    <a:pt x="352" y="112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0"/>
                  </a:lnTo>
                  <a:lnTo>
                    <a:pt x="264" y="136"/>
                  </a:lnTo>
                  <a:lnTo>
                    <a:pt x="256" y="144"/>
                  </a:lnTo>
                  <a:lnTo>
                    <a:pt x="248" y="144"/>
                  </a:lnTo>
                  <a:lnTo>
                    <a:pt x="248" y="136"/>
                  </a:lnTo>
                  <a:lnTo>
                    <a:pt x="240" y="152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08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00" y="136"/>
                  </a:lnTo>
                  <a:lnTo>
                    <a:pt x="176" y="120"/>
                  </a:lnTo>
                  <a:lnTo>
                    <a:pt x="192" y="120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8" y="112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20" y="88"/>
                  </a:lnTo>
                  <a:lnTo>
                    <a:pt x="88" y="88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4" y="24"/>
                  </a:lnTo>
                  <a:lnTo>
                    <a:pt x="240" y="48"/>
                  </a:lnTo>
                  <a:lnTo>
                    <a:pt x="464" y="32"/>
                  </a:lnTo>
                  <a:lnTo>
                    <a:pt x="472" y="48"/>
                  </a:lnTo>
                  <a:lnTo>
                    <a:pt x="488" y="48"/>
                  </a:lnTo>
                  <a:lnTo>
                    <a:pt x="488" y="40"/>
                  </a:lnTo>
                  <a:lnTo>
                    <a:pt x="480" y="32"/>
                  </a:lnTo>
                  <a:lnTo>
                    <a:pt x="480" y="24"/>
                  </a:lnTo>
                  <a:lnTo>
                    <a:pt x="480" y="8"/>
                  </a:lnTo>
                  <a:lnTo>
                    <a:pt x="488" y="0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28" y="16"/>
                  </a:lnTo>
                  <a:lnTo>
                    <a:pt x="528" y="32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59" name="Freeform 104"/>
            <p:cNvSpPr>
              <a:spLocks/>
            </p:cNvSpPr>
            <p:nvPr/>
          </p:nvSpPr>
          <p:spPr bwMode="auto">
            <a:xfrm>
              <a:off x="1089025" y="885825"/>
              <a:ext cx="965200" cy="717550"/>
            </a:xfrm>
            <a:custGeom>
              <a:avLst/>
              <a:gdLst>
                <a:gd name="T0" fmla="*/ 2147483647 w 528"/>
                <a:gd name="T1" fmla="*/ 2147483647 h 392"/>
                <a:gd name="T2" fmla="*/ 2147483647 w 528"/>
                <a:gd name="T3" fmla="*/ 2147483647 h 392"/>
                <a:gd name="T4" fmla="*/ 2147483647 w 528"/>
                <a:gd name="T5" fmla="*/ 2147483647 h 392"/>
                <a:gd name="T6" fmla="*/ 2147483647 w 528"/>
                <a:gd name="T7" fmla="*/ 2147483647 h 392"/>
                <a:gd name="T8" fmla="*/ 2147483647 w 528"/>
                <a:gd name="T9" fmla="*/ 2147483647 h 392"/>
                <a:gd name="T10" fmla="*/ 2147483647 w 528"/>
                <a:gd name="T11" fmla="*/ 2147483647 h 392"/>
                <a:gd name="T12" fmla="*/ 2147483647 w 528"/>
                <a:gd name="T13" fmla="*/ 2147483647 h 392"/>
                <a:gd name="T14" fmla="*/ 2147483647 w 528"/>
                <a:gd name="T15" fmla="*/ 2147483647 h 392"/>
                <a:gd name="T16" fmla="*/ 2147483647 w 528"/>
                <a:gd name="T17" fmla="*/ 2147483647 h 392"/>
                <a:gd name="T18" fmla="*/ 2147483647 w 528"/>
                <a:gd name="T19" fmla="*/ 2147483647 h 392"/>
                <a:gd name="T20" fmla="*/ 2147483647 w 528"/>
                <a:gd name="T21" fmla="*/ 2147483647 h 392"/>
                <a:gd name="T22" fmla="*/ 2147483647 w 528"/>
                <a:gd name="T23" fmla="*/ 2147483647 h 392"/>
                <a:gd name="T24" fmla="*/ 2147483647 w 528"/>
                <a:gd name="T25" fmla="*/ 2147483647 h 392"/>
                <a:gd name="T26" fmla="*/ 2147483647 w 528"/>
                <a:gd name="T27" fmla="*/ 2147483647 h 392"/>
                <a:gd name="T28" fmla="*/ 2147483647 w 528"/>
                <a:gd name="T29" fmla="*/ 2147483647 h 392"/>
                <a:gd name="T30" fmla="*/ 2147483647 w 528"/>
                <a:gd name="T31" fmla="*/ 2147483647 h 392"/>
                <a:gd name="T32" fmla="*/ 2147483647 w 528"/>
                <a:gd name="T33" fmla="*/ 2147483647 h 392"/>
                <a:gd name="T34" fmla="*/ 2147483647 w 528"/>
                <a:gd name="T35" fmla="*/ 2147483647 h 392"/>
                <a:gd name="T36" fmla="*/ 2147483647 w 528"/>
                <a:gd name="T37" fmla="*/ 2147483647 h 392"/>
                <a:gd name="T38" fmla="*/ 2147483647 w 528"/>
                <a:gd name="T39" fmla="*/ 2147483647 h 392"/>
                <a:gd name="T40" fmla="*/ 2147483647 w 528"/>
                <a:gd name="T41" fmla="*/ 2147483647 h 392"/>
                <a:gd name="T42" fmla="*/ 2147483647 w 528"/>
                <a:gd name="T43" fmla="*/ 2147483647 h 392"/>
                <a:gd name="T44" fmla="*/ 2147483647 w 528"/>
                <a:gd name="T45" fmla="*/ 2147483647 h 392"/>
                <a:gd name="T46" fmla="*/ 2147483647 w 528"/>
                <a:gd name="T47" fmla="*/ 2147483647 h 392"/>
                <a:gd name="T48" fmla="*/ 2147483647 w 528"/>
                <a:gd name="T49" fmla="*/ 2147483647 h 392"/>
                <a:gd name="T50" fmla="*/ 2147483647 w 528"/>
                <a:gd name="T51" fmla="*/ 2147483647 h 392"/>
                <a:gd name="T52" fmla="*/ 2147483647 w 528"/>
                <a:gd name="T53" fmla="*/ 2147483647 h 392"/>
                <a:gd name="T54" fmla="*/ 2147483647 w 528"/>
                <a:gd name="T55" fmla="*/ 2147483647 h 392"/>
                <a:gd name="T56" fmla="*/ 2147483647 w 528"/>
                <a:gd name="T57" fmla="*/ 2147483647 h 392"/>
                <a:gd name="T58" fmla="*/ 2147483647 w 528"/>
                <a:gd name="T59" fmla="*/ 0 h 392"/>
                <a:gd name="T60" fmla="*/ 2147483647 w 528"/>
                <a:gd name="T61" fmla="*/ 2147483647 h 392"/>
                <a:gd name="T62" fmla="*/ 2147483647 w 528"/>
                <a:gd name="T63" fmla="*/ 2147483647 h 392"/>
                <a:gd name="T64" fmla="*/ 2147483647 w 528"/>
                <a:gd name="T65" fmla="*/ 2147483647 h 392"/>
                <a:gd name="T66" fmla="*/ 2147483647 w 528"/>
                <a:gd name="T67" fmla="*/ 2147483647 h 392"/>
                <a:gd name="T68" fmla="*/ 2147483647 w 528"/>
                <a:gd name="T69" fmla="*/ 2147483647 h 392"/>
                <a:gd name="T70" fmla="*/ 2147483647 w 528"/>
                <a:gd name="T71" fmla="*/ 2147483647 h 392"/>
                <a:gd name="T72" fmla="*/ 2147483647 w 528"/>
                <a:gd name="T73" fmla="*/ 2147483647 h 392"/>
                <a:gd name="T74" fmla="*/ 2147483647 w 528"/>
                <a:gd name="T75" fmla="*/ 2147483647 h 392"/>
                <a:gd name="T76" fmla="*/ 2147483647 w 528"/>
                <a:gd name="T77" fmla="*/ 2147483647 h 392"/>
                <a:gd name="T78" fmla="*/ 2147483647 w 528"/>
                <a:gd name="T79" fmla="*/ 2147483647 h 392"/>
                <a:gd name="T80" fmla="*/ 2147483647 w 528"/>
                <a:gd name="T81" fmla="*/ 2147483647 h 392"/>
                <a:gd name="T82" fmla="*/ 2147483647 w 528"/>
                <a:gd name="T83" fmla="*/ 2147483647 h 392"/>
                <a:gd name="T84" fmla="*/ 0 w 528"/>
                <a:gd name="T85" fmla="*/ 2147483647 h 392"/>
                <a:gd name="T86" fmla="*/ 0 w 528"/>
                <a:gd name="T87" fmla="*/ 2147483647 h 392"/>
                <a:gd name="T88" fmla="*/ 2147483647 w 528"/>
                <a:gd name="T89" fmla="*/ 2147483647 h 392"/>
                <a:gd name="T90" fmla="*/ 2147483647 w 528"/>
                <a:gd name="T91" fmla="*/ 2147483647 h 392"/>
                <a:gd name="T92" fmla="*/ 2147483647 w 528"/>
                <a:gd name="T93" fmla="*/ 2147483647 h 392"/>
                <a:gd name="T94" fmla="*/ 2147483647 w 528"/>
                <a:gd name="T95" fmla="*/ 2147483647 h 392"/>
                <a:gd name="T96" fmla="*/ 2147483647 w 528"/>
                <a:gd name="T97" fmla="*/ 2147483647 h 392"/>
                <a:gd name="T98" fmla="*/ 2147483647 w 528"/>
                <a:gd name="T99" fmla="*/ 2147483647 h 392"/>
                <a:gd name="T100" fmla="*/ 2147483647 w 528"/>
                <a:gd name="T101" fmla="*/ 2147483647 h 392"/>
                <a:gd name="T102" fmla="*/ 2147483647 w 528"/>
                <a:gd name="T103" fmla="*/ 2147483647 h 392"/>
                <a:gd name="T104" fmla="*/ 2147483647 w 528"/>
                <a:gd name="T105" fmla="*/ 2147483647 h 392"/>
                <a:gd name="T106" fmla="*/ 2147483647 w 528"/>
                <a:gd name="T107" fmla="*/ 2147483647 h 3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392"/>
                <a:gd name="T164" fmla="*/ 528 w 528"/>
                <a:gd name="T165" fmla="*/ 392 h 3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392">
                  <a:moveTo>
                    <a:pt x="16" y="32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28" y="88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36" y="112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04" y="136"/>
                  </a:lnTo>
                  <a:lnTo>
                    <a:pt x="88" y="144"/>
                  </a:lnTo>
                  <a:lnTo>
                    <a:pt x="88" y="152"/>
                  </a:lnTo>
                  <a:lnTo>
                    <a:pt x="96" y="160"/>
                  </a:lnTo>
                  <a:lnTo>
                    <a:pt x="104" y="152"/>
                  </a:lnTo>
                  <a:lnTo>
                    <a:pt x="96" y="144"/>
                  </a:lnTo>
                  <a:lnTo>
                    <a:pt x="120" y="128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44" y="128"/>
                  </a:lnTo>
                  <a:lnTo>
                    <a:pt x="136" y="128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36" y="144"/>
                  </a:lnTo>
                  <a:lnTo>
                    <a:pt x="128" y="168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12" y="168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8" y="168"/>
                  </a:lnTo>
                  <a:lnTo>
                    <a:pt x="88" y="176"/>
                  </a:lnTo>
                  <a:lnTo>
                    <a:pt x="96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0" y="176"/>
                  </a:lnTo>
                  <a:lnTo>
                    <a:pt x="128" y="176"/>
                  </a:lnTo>
                  <a:lnTo>
                    <a:pt x="136" y="176"/>
                  </a:lnTo>
                  <a:lnTo>
                    <a:pt x="144" y="168"/>
                  </a:lnTo>
                  <a:lnTo>
                    <a:pt x="144" y="152"/>
                  </a:lnTo>
                  <a:lnTo>
                    <a:pt x="152" y="144"/>
                  </a:lnTo>
                  <a:lnTo>
                    <a:pt x="144" y="136"/>
                  </a:lnTo>
                  <a:lnTo>
                    <a:pt x="152" y="120"/>
                  </a:lnTo>
                  <a:lnTo>
                    <a:pt x="168" y="104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52" y="88"/>
                  </a:lnTo>
                  <a:lnTo>
                    <a:pt x="152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60" y="48"/>
                  </a:lnTo>
                  <a:lnTo>
                    <a:pt x="168" y="48"/>
                  </a:lnTo>
                  <a:lnTo>
                    <a:pt x="168" y="40"/>
                  </a:lnTo>
                  <a:lnTo>
                    <a:pt x="168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60" y="0"/>
                  </a:lnTo>
                  <a:lnTo>
                    <a:pt x="184" y="8"/>
                  </a:lnTo>
                  <a:lnTo>
                    <a:pt x="264" y="32"/>
                  </a:lnTo>
                  <a:lnTo>
                    <a:pt x="456" y="80"/>
                  </a:lnTo>
                  <a:lnTo>
                    <a:pt x="528" y="96"/>
                  </a:lnTo>
                  <a:lnTo>
                    <a:pt x="480" y="344"/>
                  </a:lnTo>
                  <a:lnTo>
                    <a:pt x="472" y="352"/>
                  </a:lnTo>
                  <a:lnTo>
                    <a:pt x="480" y="368"/>
                  </a:lnTo>
                  <a:lnTo>
                    <a:pt x="480" y="376"/>
                  </a:lnTo>
                  <a:lnTo>
                    <a:pt x="472" y="384"/>
                  </a:lnTo>
                  <a:lnTo>
                    <a:pt x="472" y="392"/>
                  </a:lnTo>
                  <a:lnTo>
                    <a:pt x="336" y="360"/>
                  </a:lnTo>
                  <a:lnTo>
                    <a:pt x="320" y="360"/>
                  </a:lnTo>
                  <a:lnTo>
                    <a:pt x="296" y="360"/>
                  </a:lnTo>
                  <a:lnTo>
                    <a:pt x="288" y="360"/>
                  </a:lnTo>
                  <a:lnTo>
                    <a:pt x="288" y="352"/>
                  </a:lnTo>
                  <a:lnTo>
                    <a:pt x="280" y="360"/>
                  </a:lnTo>
                  <a:lnTo>
                    <a:pt x="256" y="360"/>
                  </a:lnTo>
                  <a:lnTo>
                    <a:pt x="240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8" y="360"/>
                  </a:lnTo>
                  <a:lnTo>
                    <a:pt x="200" y="360"/>
                  </a:lnTo>
                  <a:lnTo>
                    <a:pt x="192" y="360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52"/>
                  </a:lnTo>
                  <a:lnTo>
                    <a:pt x="152" y="336"/>
                  </a:lnTo>
                  <a:lnTo>
                    <a:pt x="136" y="336"/>
                  </a:lnTo>
                  <a:lnTo>
                    <a:pt x="128" y="344"/>
                  </a:lnTo>
                  <a:lnTo>
                    <a:pt x="112" y="344"/>
                  </a:lnTo>
                  <a:lnTo>
                    <a:pt x="88" y="344"/>
                  </a:lnTo>
                  <a:lnTo>
                    <a:pt x="80" y="336"/>
                  </a:lnTo>
                  <a:lnTo>
                    <a:pt x="72" y="328"/>
                  </a:lnTo>
                  <a:lnTo>
                    <a:pt x="64" y="320"/>
                  </a:lnTo>
                  <a:lnTo>
                    <a:pt x="64" y="312"/>
                  </a:lnTo>
                  <a:lnTo>
                    <a:pt x="72" y="304"/>
                  </a:lnTo>
                  <a:lnTo>
                    <a:pt x="72" y="288"/>
                  </a:lnTo>
                  <a:lnTo>
                    <a:pt x="64" y="272"/>
                  </a:lnTo>
                  <a:lnTo>
                    <a:pt x="48" y="264"/>
                  </a:lnTo>
                  <a:lnTo>
                    <a:pt x="40" y="264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8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822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60" name="Freeform 105"/>
            <p:cNvSpPr>
              <a:spLocks/>
            </p:cNvSpPr>
            <p:nvPr/>
          </p:nvSpPr>
          <p:spPr bwMode="auto">
            <a:xfrm>
              <a:off x="825500" y="1339850"/>
              <a:ext cx="1169988" cy="981075"/>
            </a:xfrm>
            <a:custGeom>
              <a:avLst/>
              <a:gdLst>
                <a:gd name="T0" fmla="*/ 2147483647 w 640"/>
                <a:gd name="T1" fmla="*/ 2147483647 h 536"/>
                <a:gd name="T2" fmla="*/ 2147483647 w 640"/>
                <a:gd name="T3" fmla="*/ 2147483647 h 536"/>
                <a:gd name="T4" fmla="*/ 2147483647 w 640"/>
                <a:gd name="T5" fmla="*/ 2147483647 h 536"/>
                <a:gd name="T6" fmla="*/ 2147483647 w 640"/>
                <a:gd name="T7" fmla="*/ 2147483647 h 536"/>
                <a:gd name="T8" fmla="*/ 2147483647 w 640"/>
                <a:gd name="T9" fmla="*/ 0 h 536"/>
                <a:gd name="T10" fmla="*/ 2147483647 w 640"/>
                <a:gd name="T11" fmla="*/ 2147483647 h 536"/>
                <a:gd name="T12" fmla="*/ 2147483647 w 640"/>
                <a:gd name="T13" fmla="*/ 0 h 536"/>
                <a:gd name="T14" fmla="*/ 2147483647 w 640"/>
                <a:gd name="T15" fmla="*/ 0 h 536"/>
                <a:gd name="T16" fmla="*/ 2147483647 w 640"/>
                <a:gd name="T17" fmla="*/ 2147483647 h 536"/>
                <a:gd name="T18" fmla="*/ 2147483647 w 640"/>
                <a:gd name="T19" fmla="*/ 2147483647 h 536"/>
                <a:gd name="T20" fmla="*/ 2147483647 w 640"/>
                <a:gd name="T21" fmla="*/ 2147483647 h 536"/>
                <a:gd name="T22" fmla="*/ 2147483647 w 640"/>
                <a:gd name="T23" fmla="*/ 2147483647 h 536"/>
                <a:gd name="T24" fmla="*/ 2147483647 w 640"/>
                <a:gd name="T25" fmla="*/ 2147483647 h 536"/>
                <a:gd name="T26" fmla="*/ 2147483647 w 640"/>
                <a:gd name="T27" fmla="*/ 2147483647 h 536"/>
                <a:gd name="T28" fmla="*/ 2147483647 w 640"/>
                <a:gd name="T29" fmla="*/ 2147483647 h 536"/>
                <a:gd name="T30" fmla="*/ 2147483647 w 640"/>
                <a:gd name="T31" fmla="*/ 2147483647 h 536"/>
                <a:gd name="T32" fmla="*/ 2147483647 w 640"/>
                <a:gd name="T33" fmla="*/ 2147483647 h 536"/>
                <a:gd name="T34" fmla="*/ 2147483647 w 640"/>
                <a:gd name="T35" fmla="*/ 2147483647 h 536"/>
                <a:gd name="T36" fmla="*/ 2147483647 w 640"/>
                <a:gd name="T37" fmla="*/ 2147483647 h 536"/>
                <a:gd name="T38" fmla="*/ 2147483647 w 640"/>
                <a:gd name="T39" fmla="*/ 2147483647 h 536"/>
                <a:gd name="T40" fmla="*/ 2147483647 w 640"/>
                <a:gd name="T41" fmla="*/ 2147483647 h 536"/>
                <a:gd name="T42" fmla="*/ 2147483647 w 640"/>
                <a:gd name="T43" fmla="*/ 2147483647 h 536"/>
                <a:gd name="T44" fmla="*/ 2147483647 w 640"/>
                <a:gd name="T45" fmla="*/ 2147483647 h 536"/>
                <a:gd name="T46" fmla="*/ 0 w 640"/>
                <a:gd name="T47" fmla="*/ 2147483647 h 536"/>
                <a:gd name="T48" fmla="*/ 2147483647 w 640"/>
                <a:gd name="T49" fmla="*/ 2147483647 h 536"/>
                <a:gd name="T50" fmla="*/ 2147483647 w 640"/>
                <a:gd name="T51" fmla="*/ 2147483647 h 536"/>
                <a:gd name="T52" fmla="*/ 2147483647 w 640"/>
                <a:gd name="T53" fmla="*/ 2147483647 h 536"/>
                <a:gd name="T54" fmla="*/ 2147483647 w 640"/>
                <a:gd name="T55" fmla="*/ 2147483647 h 536"/>
                <a:gd name="T56" fmla="*/ 2147483647 w 640"/>
                <a:gd name="T57" fmla="*/ 2147483647 h 536"/>
                <a:gd name="T58" fmla="*/ 2147483647 w 640"/>
                <a:gd name="T59" fmla="*/ 2147483647 h 536"/>
                <a:gd name="T60" fmla="*/ 2147483647 w 640"/>
                <a:gd name="T61" fmla="*/ 2147483647 h 536"/>
                <a:gd name="T62" fmla="*/ 2147483647 w 640"/>
                <a:gd name="T63" fmla="*/ 2147483647 h 536"/>
                <a:gd name="T64" fmla="*/ 2147483647 w 640"/>
                <a:gd name="T65" fmla="*/ 2147483647 h 536"/>
                <a:gd name="T66" fmla="*/ 2147483647 w 640"/>
                <a:gd name="T67" fmla="*/ 2147483647 h 536"/>
                <a:gd name="T68" fmla="*/ 2147483647 w 640"/>
                <a:gd name="T69" fmla="*/ 2147483647 h 536"/>
                <a:gd name="T70" fmla="*/ 2147483647 w 640"/>
                <a:gd name="T71" fmla="*/ 2147483647 h 536"/>
                <a:gd name="T72" fmla="*/ 2147483647 w 640"/>
                <a:gd name="T73" fmla="*/ 2147483647 h 536"/>
                <a:gd name="T74" fmla="*/ 2147483647 w 640"/>
                <a:gd name="T75" fmla="*/ 2147483647 h 536"/>
                <a:gd name="T76" fmla="*/ 2147483647 w 640"/>
                <a:gd name="T77" fmla="*/ 2147483647 h 536"/>
                <a:gd name="T78" fmla="*/ 2147483647 w 640"/>
                <a:gd name="T79" fmla="*/ 2147483647 h 536"/>
                <a:gd name="T80" fmla="*/ 2147483647 w 640"/>
                <a:gd name="T81" fmla="*/ 2147483647 h 536"/>
                <a:gd name="T82" fmla="*/ 2147483647 w 640"/>
                <a:gd name="T83" fmla="*/ 2147483647 h 536"/>
                <a:gd name="T84" fmla="*/ 2147483647 w 640"/>
                <a:gd name="T85" fmla="*/ 2147483647 h 536"/>
                <a:gd name="T86" fmla="*/ 2147483647 w 640"/>
                <a:gd name="T87" fmla="*/ 2147483647 h 536"/>
                <a:gd name="T88" fmla="*/ 2147483647 w 640"/>
                <a:gd name="T89" fmla="*/ 2147483647 h 536"/>
                <a:gd name="T90" fmla="*/ 2147483647 w 640"/>
                <a:gd name="T91" fmla="*/ 2147483647 h 536"/>
                <a:gd name="T92" fmla="*/ 2147483647 w 640"/>
                <a:gd name="T93" fmla="*/ 2147483647 h 536"/>
                <a:gd name="T94" fmla="*/ 2147483647 w 640"/>
                <a:gd name="T95" fmla="*/ 2147483647 h 536"/>
                <a:gd name="T96" fmla="*/ 2147483647 w 640"/>
                <a:gd name="T97" fmla="*/ 2147483647 h 536"/>
                <a:gd name="T98" fmla="*/ 2147483647 w 640"/>
                <a:gd name="T99" fmla="*/ 2147483647 h 536"/>
                <a:gd name="T100" fmla="*/ 2147483647 w 640"/>
                <a:gd name="T101" fmla="*/ 2147483647 h 536"/>
                <a:gd name="T102" fmla="*/ 2147483647 w 640"/>
                <a:gd name="T103" fmla="*/ 2147483647 h 536"/>
                <a:gd name="T104" fmla="*/ 2147483647 w 640"/>
                <a:gd name="T105" fmla="*/ 2147483647 h 536"/>
                <a:gd name="T106" fmla="*/ 2147483647 w 640"/>
                <a:gd name="T107" fmla="*/ 2147483647 h 536"/>
                <a:gd name="T108" fmla="*/ 2147483647 w 640"/>
                <a:gd name="T109" fmla="*/ 2147483647 h 536"/>
                <a:gd name="T110" fmla="*/ 2147483647 w 640"/>
                <a:gd name="T111" fmla="*/ 2147483647 h 536"/>
                <a:gd name="T112" fmla="*/ 2147483647 w 640"/>
                <a:gd name="T113" fmla="*/ 2147483647 h 536"/>
                <a:gd name="T114" fmla="*/ 2147483647 w 640"/>
                <a:gd name="T115" fmla="*/ 2147483647 h 536"/>
                <a:gd name="T116" fmla="*/ 2147483647 w 640"/>
                <a:gd name="T117" fmla="*/ 2147483647 h 536"/>
                <a:gd name="T118" fmla="*/ 2147483647 w 640"/>
                <a:gd name="T119" fmla="*/ 2147483647 h 536"/>
                <a:gd name="T120" fmla="*/ 2147483647 w 640"/>
                <a:gd name="T121" fmla="*/ 2147483647 h 536"/>
                <a:gd name="T122" fmla="*/ 2147483647 w 640"/>
                <a:gd name="T123" fmla="*/ 2147483647 h 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0"/>
                <a:gd name="T187" fmla="*/ 0 h 536"/>
                <a:gd name="T188" fmla="*/ 640 w 640"/>
                <a:gd name="T189" fmla="*/ 536 h 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0" h="536">
                  <a:moveTo>
                    <a:pt x="192" y="16"/>
                  </a:moveTo>
                  <a:lnTo>
                    <a:pt x="184" y="16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8"/>
                  </a:lnTo>
                  <a:lnTo>
                    <a:pt x="136" y="56"/>
                  </a:lnTo>
                  <a:lnTo>
                    <a:pt x="128" y="72"/>
                  </a:lnTo>
                  <a:lnTo>
                    <a:pt x="112" y="112"/>
                  </a:lnTo>
                  <a:lnTo>
                    <a:pt x="96" y="136"/>
                  </a:lnTo>
                  <a:lnTo>
                    <a:pt x="80" y="176"/>
                  </a:lnTo>
                  <a:lnTo>
                    <a:pt x="64" y="224"/>
                  </a:lnTo>
                  <a:lnTo>
                    <a:pt x="40" y="264"/>
                  </a:lnTo>
                  <a:lnTo>
                    <a:pt x="32" y="272"/>
                  </a:lnTo>
                  <a:lnTo>
                    <a:pt x="24" y="288"/>
                  </a:lnTo>
                  <a:lnTo>
                    <a:pt x="8" y="312"/>
                  </a:lnTo>
                  <a:lnTo>
                    <a:pt x="8" y="320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8" y="400"/>
                  </a:lnTo>
                  <a:lnTo>
                    <a:pt x="24" y="416"/>
                  </a:lnTo>
                  <a:lnTo>
                    <a:pt x="280" y="480"/>
                  </a:lnTo>
                  <a:lnTo>
                    <a:pt x="392" y="504"/>
                  </a:lnTo>
                  <a:lnTo>
                    <a:pt x="480" y="528"/>
                  </a:lnTo>
                  <a:lnTo>
                    <a:pt x="520" y="536"/>
                  </a:lnTo>
                  <a:lnTo>
                    <a:pt x="560" y="384"/>
                  </a:lnTo>
                  <a:lnTo>
                    <a:pt x="560" y="368"/>
                  </a:lnTo>
                  <a:lnTo>
                    <a:pt x="576" y="344"/>
                  </a:lnTo>
                  <a:lnTo>
                    <a:pt x="576" y="336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60" y="312"/>
                  </a:lnTo>
                  <a:lnTo>
                    <a:pt x="560" y="304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92" y="256"/>
                  </a:lnTo>
                  <a:lnTo>
                    <a:pt x="600" y="248"/>
                  </a:lnTo>
                  <a:lnTo>
                    <a:pt x="600" y="240"/>
                  </a:lnTo>
                  <a:lnTo>
                    <a:pt x="640" y="192"/>
                  </a:lnTo>
                  <a:lnTo>
                    <a:pt x="640" y="184"/>
                  </a:lnTo>
                  <a:lnTo>
                    <a:pt x="640" y="176"/>
                  </a:lnTo>
                  <a:lnTo>
                    <a:pt x="632" y="168"/>
                  </a:lnTo>
                  <a:lnTo>
                    <a:pt x="616" y="144"/>
                  </a:lnTo>
                  <a:lnTo>
                    <a:pt x="480" y="112"/>
                  </a:lnTo>
                  <a:lnTo>
                    <a:pt x="464" y="112"/>
                  </a:lnTo>
                  <a:lnTo>
                    <a:pt x="440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12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60" y="120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44" y="112"/>
                  </a:lnTo>
                  <a:lnTo>
                    <a:pt x="336" y="112"/>
                  </a:lnTo>
                  <a:lnTo>
                    <a:pt x="328" y="112"/>
                  </a:lnTo>
                  <a:lnTo>
                    <a:pt x="320" y="112"/>
                  </a:lnTo>
                  <a:lnTo>
                    <a:pt x="312" y="104"/>
                  </a:lnTo>
                  <a:lnTo>
                    <a:pt x="296" y="88"/>
                  </a:lnTo>
                  <a:lnTo>
                    <a:pt x="280" y="88"/>
                  </a:lnTo>
                  <a:lnTo>
                    <a:pt x="272" y="96"/>
                  </a:lnTo>
                  <a:lnTo>
                    <a:pt x="256" y="96"/>
                  </a:lnTo>
                  <a:lnTo>
                    <a:pt x="232" y="96"/>
                  </a:lnTo>
                  <a:lnTo>
                    <a:pt x="224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08" y="24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92" y="1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61" name="Freeform 106"/>
            <p:cNvSpPr>
              <a:spLocks/>
            </p:cNvSpPr>
            <p:nvPr/>
          </p:nvSpPr>
          <p:spPr bwMode="auto">
            <a:xfrm>
              <a:off x="722313" y="2071688"/>
              <a:ext cx="1171575" cy="2020887"/>
            </a:xfrm>
            <a:custGeom>
              <a:avLst/>
              <a:gdLst>
                <a:gd name="T0" fmla="*/ 2147483647 w 640"/>
                <a:gd name="T1" fmla="*/ 2147483647 h 1104"/>
                <a:gd name="T2" fmla="*/ 2147483647 w 640"/>
                <a:gd name="T3" fmla="*/ 2147483647 h 1104"/>
                <a:gd name="T4" fmla="*/ 2147483647 w 640"/>
                <a:gd name="T5" fmla="*/ 2147483647 h 1104"/>
                <a:gd name="T6" fmla="*/ 2147483647 w 640"/>
                <a:gd name="T7" fmla="*/ 2147483647 h 1104"/>
                <a:gd name="T8" fmla="*/ 2147483647 w 640"/>
                <a:gd name="T9" fmla="*/ 2147483647 h 1104"/>
                <a:gd name="T10" fmla="*/ 2147483647 w 640"/>
                <a:gd name="T11" fmla="*/ 2147483647 h 1104"/>
                <a:gd name="T12" fmla="*/ 2147483647 w 640"/>
                <a:gd name="T13" fmla="*/ 2147483647 h 1104"/>
                <a:gd name="T14" fmla="*/ 2147483647 w 640"/>
                <a:gd name="T15" fmla="*/ 2147483647 h 1104"/>
                <a:gd name="T16" fmla="*/ 2147483647 w 640"/>
                <a:gd name="T17" fmla="*/ 2147483647 h 1104"/>
                <a:gd name="T18" fmla="*/ 2147483647 w 640"/>
                <a:gd name="T19" fmla="*/ 2147483647 h 1104"/>
                <a:gd name="T20" fmla="*/ 2147483647 w 640"/>
                <a:gd name="T21" fmla="*/ 2147483647 h 1104"/>
                <a:gd name="T22" fmla="*/ 2147483647 w 640"/>
                <a:gd name="T23" fmla="*/ 2147483647 h 1104"/>
                <a:gd name="T24" fmla="*/ 2147483647 w 640"/>
                <a:gd name="T25" fmla="*/ 2147483647 h 1104"/>
                <a:gd name="T26" fmla="*/ 2147483647 w 640"/>
                <a:gd name="T27" fmla="*/ 2147483647 h 1104"/>
                <a:gd name="T28" fmla="*/ 2147483647 w 640"/>
                <a:gd name="T29" fmla="*/ 2147483647 h 1104"/>
                <a:gd name="T30" fmla="*/ 2147483647 w 640"/>
                <a:gd name="T31" fmla="*/ 2147483647 h 1104"/>
                <a:gd name="T32" fmla="*/ 2147483647 w 640"/>
                <a:gd name="T33" fmla="*/ 2147483647 h 1104"/>
                <a:gd name="T34" fmla="*/ 2147483647 w 640"/>
                <a:gd name="T35" fmla="*/ 2147483647 h 1104"/>
                <a:gd name="T36" fmla="*/ 2147483647 w 640"/>
                <a:gd name="T37" fmla="*/ 2147483647 h 1104"/>
                <a:gd name="T38" fmla="*/ 2147483647 w 640"/>
                <a:gd name="T39" fmla="*/ 2147483647 h 1104"/>
                <a:gd name="T40" fmla="*/ 2147483647 w 640"/>
                <a:gd name="T41" fmla="*/ 2147483647 h 1104"/>
                <a:gd name="T42" fmla="*/ 2147483647 w 640"/>
                <a:gd name="T43" fmla="*/ 2147483647 h 1104"/>
                <a:gd name="T44" fmla="*/ 2147483647 w 640"/>
                <a:gd name="T45" fmla="*/ 2147483647 h 1104"/>
                <a:gd name="T46" fmla="*/ 2147483647 w 640"/>
                <a:gd name="T47" fmla="*/ 2147483647 h 1104"/>
                <a:gd name="T48" fmla="*/ 2147483647 w 640"/>
                <a:gd name="T49" fmla="*/ 2147483647 h 1104"/>
                <a:gd name="T50" fmla="*/ 2147483647 w 640"/>
                <a:gd name="T51" fmla="*/ 2147483647 h 1104"/>
                <a:gd name="T52" fmla="*/ 2147483647 w 640"/>
                <a:gd name="T53" fmla="*/ 2147483647 h 1104"/>
                <a:gd name="T54" fmla="*/ 2147483647 w 640"/>
                <a:gd name="T55" fmla="*/ 2147483647 h 1104"/>
                <a:gd name="T56" fmla="*/ 2147483647 w 640"/>
                <a:gd name="T57" fmla="*/ 2147483647 h 1104"/>
                <a:gd name="T58" fmla="*/ 2147483647 w 640"/>
                <a:gd name="T59" fmla="*/ 2147483647 h 1104"/>
                <a:gd name="T60" fmla="*/ 2147483647 w 640"/>
                <a:gd name="T61" fmla="*/ 2147483647 h 1104"/>
                <a:gd name="T62" fmla="*/ 2147483647 w 640"/>
                <a:gd name="T63" fmla="*/ 2147483647 h 1104"/>
                <a:gd name="T64" fmla="*/ 2147483647 w 640"/>
                <a:gd name="T65" fmla="*/ 2147483647 h 1104"/>
                <a:gd name="T66" fmla="*/ 2147483647 w 640"/>
                <a:gd name="T67" fmla="*/ 2147483647 h 1104"/>
                <a:gd name="T68" fmla="*/ 2147483647 w 640"/>
                <a:gd name="T69" fmla="*/ 2147483647 h 1104"/>
                <a:gd name="T70" fmla="*/ 2147483647 w 640"/>
                <a:gd name="T71" fmla="*/ 2147483647 h 1104"/>
                <a:gd name="T72" fmla="*/ 2147483647 w 640"/>
                <a:gd name="T73" fmla="*/ 2147483647 h 1104"/>
                <a:gd name="T74" fmla="*/ 2147483647 w 640"/>
                <a:gd name="T75" fmla="*/ 2147483647 h 1104"/>
                <a:gd name="T76" fmla="*/ 2147483647 w 640"/>
                <a:gd name="T77" fmla="*/ 2147483647 h 1104"/>
                <a:gd name="T78" fmla="*/ 2147483647 w 640"/>
                <a:gd name="T79" fmla="*/ 2147483647 h 1104"/>
                <a:gd name="T80" fmla="*/ 2147483647 w 640"/>
                <a:gd name="T81" fmla="*/ 2147483647 h 1104"/>
                <a:gd name="T82" fmla="*/ 2147483647 w 640"/>
                <a:gd name="T83" fmla="*/ 2147483647 h 1104"/>
                <a:gd name="T84" fmla="*/ 2147483647 w 640"/>
                <a:gd name="T85" fmla="*/ 2147483647 h 1104"/>
                <a:gd name="T86" fmla="*/ 2147483647 w 640"/>
                <a:gd name="T87" fmla="*/ 2147483647 h 1104"/>
                <a:gd name="T88" fmla="*/ 2147483647 w 640"/>
                <a:gd name="T89" fmla="*/ 2147483647 h 1104"/>
                <a:gd name="T90" fmla="*/ 2147483647 w 640"/>
                <a:gd name="T91" fmla="*/ 2147483647 h 1104"/>
                <a:gd name="T92" fmla="*/ 2147483647 w 640"/>
                <a:gd name="T93" fmla="*/ 2147483647 h 1104"/>
                <a:gd name="T94" fmla="*/ 2147483647 w 640"/>
                <a:gd name="T95" fmla="*/ 2147483647 h 1104"/>
                <a:gd name="T96" fmla="*/ 2147483647 w 640"/>
                <a:gd name="T97" fmla="*/ 2147483647 h 1104"/>
                <a:gd name="T98" fmla="*/ 2147483647 w 640"/>
                <a:gd name="T99" fmla="*/ 2147483647 h 1104"/>
                <a:gd name="T100" fmla="*/ 2147483647 w 640"/>
                <a:gd name="T101" fmla="*/ 2147483647 h 1104"/>
                <a:gd name="T102" fmla="*/ 2147483647 w 640"/>
                <a:gd name="T103" fmla="*/ 2147483647 h 1104"/>
                <a:gd name="T104" fmla="*/ 2147483647 w 640"/>
                <a:gd name="T105" fmla="*/ 2147483647 h 1104"/>
                <a:gd name="T106" fmla="*/ 2147483647 w 640"/>
                <a:gd name="T107" fmla="*/ 2147483647 h 1104"/>
                <a:gd name="T108" fmla="*/ 2147483647 w 640"/>
                <a:gd name="T109" fmla="*/ 2147483647 h 1104"/>
                <a:gd name="T110" fmla="*/ 2147483647 w 640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0"/>
                <a:gd name="T169" fmla="*/ 0 h 1104"/>
                <a:gd name="T170" fmla="*/ 640 w 640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0" h="1104">
                  <a:moveTo>
                    <a:pt x="80" y="16"/>
                  </a:moveTo>
                  <a:lnTo>
                    <a:pt x="336" y="80"/>
                  </a:lnTo>
                  <a:lnTo>
                    <a:pt x="368" y="88"/>
                  </a:lnTo>
                  <a:lnTo>
                    <a:pt x="288" y="384"/>
                  </a:lnTo>
                  <a:lnTo>
                    <a:pt x="616" y="872"/>
                  </a:lnTo>
                  <a:lnTo>
                    <a:pt x="616" y="888"/>
                  </a:lnTo>
                  <a:lnTo>
                    <a:pt x="616" y="896"/>
                  </a:lnTo>
                  <a:lnTo>
                    <a:pt x="632" y="920"/>
                  </a:lnTo>
                  <a:lnTo>
                    <a:pt x="632" y="936"/>
                  </a:lnTo>
                  <a:lnTo>
                    <a:pt x="640" y="952"/>
                  </a:lnTo>
                  <a:lnTo>
                    <a:pt x="640" y="960"/>
                  </a:lnTo>
                  <a:lnTo>
                    <a:pt x="640" y="968"/>
                  </a:lnTo>
                  <a:lnTo>
                    <a:pt x="624" y="968"/>
                  </a:lnTo>
                  <a:lnTo>
                    <a:pt x="600" y="976"/>
                  </a:lnTo>
                  <a:lnTo>
                    <a:pt x="600" y="992"/>
                  </a:lnTo>
                  <a:lnTo>
                    <a:pt x="600" y="1000"/>
                  </a:lnTo>
                  <a:lnTo>
                    <a:pt x="600" y="1008"/>
                  </a:lnTo>
                  <a:lnTo>
                    <a:pt x="600" y="1024"/>
                  </a:lnTo>
                  <a:lnTo>
                    <a:pt x="592" y="1032"/>
                  </a:lnTo>
                  <a:lnTo>
                    <a:pt x="576" y="1040"/>
                  </a:lnTo>
                  <a:lnTo>
                    <a:pt x="576" y="1048"/>
                  </a:lnTo>
                  <a:lnTo>
                    <a:pt x="576" y="1056"/>
                  </a:lnTo>
                  <a:lnTo>
                    <a:pt x="576" y="1072"/>
                  </a:lnTo>
                  <a:lnTo>
                    <a:pt x="584" y="1080"/>
                  </a:lnTo>
                  <a:lnTo>
                    <a:pt x="584" y="1104"/>
                  </a:lnTo>
                  <a:lnTo>
                    <a:pt x="576" y="1104"/>
                  </a:lnTo>
                  <a:lnTo>
                    <a:pt x="568" y="1104"/>
                  </a:lnTo>
                  <a:lnTo>
                    <a:pt x="368" y="1080"/>
                  </a:lnTo>
                  <a:lnTo>
                    <a:pt x="360" y="1072"/>
                  </a:lnTo>
                  <a:lnTo>
                    <a:pt x="368" y="1072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52" y="1064"/>
                  </a:lnTo>
                  <a:lnTo>
                    <a:pt x="352" y="1048"/>
                  </a:lnTo>
                  <a:lnTo>
                    <a:pt x="360" y="1048"/>
                  </a:lnTo>
                  <a:lnTo>
                    <a:pt x="360" y="1040"/>
                  </a:lnTo>
                  <a:lnTo>
                    <a:pt x="360" y="1016"/>
                  </a:lnTo>
                  <a:lnTo>
                    <a:pt x="352" y="1000"/>
                  </a:lnTo>
                  <a:lnTo>
                    <a:pt x="344" y="992"/>
                  </a:lnTo>
                  <a:lnTo>
                    <a:pt x="328" y="968"/>
                  </a:lnTo>
                  <a:lnTo>
                    <a:pt x="312" y="944"/>
                  </a:lnTo>
                  <a:lnTo>
                    <a:pt x="304" y="936"/>
                  </a:lnTo>
                  <a:lnTo>
                    <a:pt x="296" y="936"/>
                  </a:lnTo>
                  <a:lnTo>
                    <a:pt x="296" y="944"/>
                  </a:lnTo>
                  <a:lnTo>
                    <a:pt x="288" y="936"/>
                  </a:lnTo>
                  <a:lnTo>
                    <a:pt x="288" y="928"/>
                  </a:lnTo>
                  <a:lnTo>
                    <a:pt x="288" y="920"/>
                  </a:lnTo>
                  <a:lnTo>
                    <a:pt x="288" y="912"/>
                  </a:lnTo>
                  <a:lnTo>
                    <a:pt x="280" y="904"/>
                  </a:lnTo>
                  <a:lnTo>
                    <a:pt x="264" y="904"/>
                  </a:lnTo>
                  <a:lnTo>
                    <a:pt x="256" y="904"/>
                  </a:lnTo>
                  <a:lnTo>
                    <a:pt x="248" y="896"/>
                  </a:lnTo>
                  <a:lnTo>
                    <a:pt x="232" y="880"/>
                  </a:lnTo>
                  <a:lnTo>
                    <a:pt x="232" y="872"/>
                  </a:lnTo>
                  <a:lnTo>
                    <a:pt x="224" y="856"/>
                  </a:lnTo>
                  <a:lnTo>
                    <a:pt x="208" y="848"/>
                  </a:lnTo>
                  <a:lnTo>
                    <a:pt x="200" y="848"/>
                  </a:lnTo>
                  <a:lnTo>
                    <a:pt x="192" y="848"/>
                  </a:lnTo>
                  <a:lnTo>
                    <a:pt x="192" y="840"/>
                  </a:lnTo>
                  <a:lnTo>
                    <a:pt x="184" y="840"/>
                  </a:lnTo>
                  <a:lnTo>
                    <a:pt x="176" y="832"/>
                  </a:lnTo>
                  <a:lnTo>
                    <a:pt x="160" y="824"/>
                  </a:lnTo>
                  <a:lnTo>
                    <a:pt x="144" y="824"/>
                  </a:lnTo>
                  <a:lnTo>
                    <a:pt x="136" y="824"/>
                  </a:lnTo>
                  <a:lnTo>
                    <a:pt x="136" y="816"/>
                  </a:lnTo>
                  <a:lnTo>
                    <a:pt x="128" y="816"/>
                  </a:lnTo>
                  <a:lnTo>
                    <a:pt x="128" y="808"/>
                  </a:lnTo>
                  <a:lnTo>
                    <a:pt x="136" y="800"/>
                  </a:lnTo>
                  <a:lnTo>
                    <a:pt x="136" y="792"/>
                  </a:lnTo>
                  <a:lnTo>
                    <a:pt x="136" y="784"/>
                  </a:lnTo>
                  <a:lnTo>
                    <a:pt x="136" y="768"/>
                  </a:lnTo>
                  <a:lnTo>
                    <a:pt x="144" y="760"/>
                  </a:lnTo>
                  <a:lnTo>
                    <a:pt x="144" y="744"/>
                  </a:lnTo>
                  <a:lnTo>
                    <a:pt x="136" y="744"/>
                  </a:lnTo>
                  <a:lnTo>
                    <a:pt x="128" y="736"/>
                  </a:lnTo>
                  <a:lnTo>
                    <a:pt x="136" y="728"/>
                  </a:lnTo>
                  <a:lnTo>
                    <a:pt x="136" y="712"/>
                  </a:lnTo>
                  <a:lnTo>
                    <a:pt x="128" y="712"/>
                  </a:lnTo>
                  <a:lnTo>
                    <a:pt x="112" y="696"/>
                  </a:lnTo>
                  <a:lnTo>
                    <a:pt x="104" y="688"/>
                  </a:lnTo>
                  <a:lnTo>
                    <a:pt x="104" y="672"/>
                  </a:lnTo>
                  <a:lnTo>
                    <a:pt x="96" y="656"/>
                  </a:lnTo>
                  <a:lnTo>
                    <a:pt x="96" y="648"/>
                  </a:lnTo>
                  <a:lnTo>
                    <a:pt x="88" y="640"/>
                  </a:lnTo>
                  <a:lnTo>
                    <a:pt x="96" y="640"/>
                  </a:lnTo>
                  <a:lnTo>
                    <a:pt x="96" y="632"/>
                  </a:lnTo>
                  <a:lnTo>
                    <a:pt x="80" y="616"/>
                  </a:lnTo>
                  <a:lnTo>
                    <a:pt x="72" y="616"/>
                  </a:lnTo>
                  <a:lnTo>
                    <a:pt x="72" y="608"/>
                  </a:lnTo>
                  <a:lnTo>
                    <a:pt x="80" y="608"/>
                  </a:lnTo>
                  <a:lnTo>
                    <a:pt x="72" y="592"/>
                  </a:lnTo>
                  <a:lnTo>
                    <a:pt x="80" y="584"/>
                  </a:lnTo>
                  <a:lnTo>
                    <a:pt x="80" y="576"/>
                  </a:lnTo>
                  <a:lnTo>
                    <a:pt x="80" y="584"/>
                  </a:lnTo>
                  <a:lnTo>
                    <a:pt x="88" y="584"/>
                  </a:lnTo>
                  <a:lnTo>
                    <a:pt x="96" y="568"/>
                  </a:lnTo>
                  <a:lnTo>
                    <a:pt x="96" y="544"/>
                  </a:lnTo>
                  <a:lnTo>
                    <a:pt x="88" y="544"/>
                  </a:lnTo>
                  <a:lnTo>
                    <a:pt x="80" y="544"/>
                  </a:lnTo>
                  <a:lnTo>
                    <a:pt x="64" y="520"/>
                  </a:lnTo>
                  <a:lnTo>
                    <a:pt x="64" y="512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4" y="488"/>
                  </a:lnTo>
                  <a:lnTo>
                    <a:pt x="64" y="480"/>
                  </a:lnTo>
                  <a:lnTo>
                    <a:pt x="64" y="472"/>
                  </a:lnTo>
                  <a:lnTo>
                    <a:pt x="64" y="456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80" y="464"/>
                  </a:lnTo>
                  <a:lnTo>
                    <a:pt x="72" y="464"/>
                  </a:lnTo>
                  <a:lnTo>
                    <a:pt x="72" y="472"/>
                  </a:lnTo>
                  <a:lnTo>
                    <a:pt x="80" y="480"/>
                  </a:lnTo>
                  <a:lnTo>
                    <a:pt x="80" y="488"/>
                  </a:lnTo>
                  <a:lnTo>
                    <a:pt x="96" y="496"/>
                  </a:lnTo>
                  <a:lnTo>
                    <a:pt x="96" y="488"/>
                  </a:lnTo>
                  <a:lnTo>
                    <a:pt x="88" y="480"/>
                  </a:lnTo>
                  <a:lnTo>
                    <a:pt x="88" y="472"/>
                  </a:lnTo>
                  <a:lnTo>
                    <a:pt x="88" y="464"/>
                  </a:lnTo>
                  <a:lnTo>
                    <a:pt x="88" y="456"/>
                  </a:lnTo>
                  <a:lnTo>
                    <a:pt x="80" y="448"/>
                  </a:lnTo>
                  <a:lnTo>
                    <a:pt x="80" y="440"/>
                  </a:lnTo>
                  <a:lnTo>
                    <a:pt x="88" y="440"/>
                  </a:lnTo>
                  <a:lnTo>
                    <a:pt x="96" y="432"/>
                  </a:lnTo>
                  <a:lnTo>
                    <a:pt x="104" y="440"/>
                  </a:lnTo>
                  <a:lnTo>
                    <a:pt x="120" y="440"/>
                  </a:lnTo>
                  <a:lnTo>
                    <a:pt x="128" y="440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04" y="432"/>
                  </a:lnTo>
                  <a:lnTo>
                    <a:pt x="96" y="432"/>
                  </a:lnTo>
                  <a:lnTo>
                    <a:pt x="96" y="424"/>
                  </a:lnTo>
                  <a:lnTo>
                    <a:pt x="88" y="416"/>
                  </a:lnTo>
                  <a:lnTo>
                    <a:pt x="80" y="424"/>
                  </a:lnTo>
                  <a:lnTo>
                    <a:pt x="72" y="432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64" y="440"/>
                  </a:lnTo>
                  <a:lnTo>
                    <a:pt x="56" y="440"/>
                  </a:lnTo>
                  <a:lnTo>
                    <a:pt x="56" y="432"/>
                  </a:lnTo>
                  <a:lnTo>
                    <a:pt x="48" y="416"/>
                  </a:lnTo>
                  <a:lnTo>
                    <a:pt x="40" y="424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8" y="408"/>
                  </a:lnTo>
                  <a:lnTo>
                    <a:pt x="48" y="400"/>
                  </a:lnTo>
                  <a:lnTo>
                    <a:pt x="40" y="392"/>
                  </a:lnTo>
                  <a:lnTo>
                    <a:pt x="40" y="376"/>
                  </a:lnTo>
                  <a:lnTo>
                    <a:pt x="32" y="368"/>
                  </a:lnTo>
                  <a:lnTo>
                    <a:pt x="24" y="352"/>
                  </a:lnTo>
                  <a:lnTo>
                    <a:pt x="24" y="344"/>
                  </a:lnTo>
                  <a:lnTo>
                    <a:pt x="24" y="336"/>
                  </a:lnTo>
                  <a:lnTo>
                    <a:pt x="16" y="328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0"/>
                  </a:lnTo>
                  <a:lnTo>
                    <a:pt x="16" y="264"/>
                  </a:lnTo>
                  <a:lnTo>
                    <a:pt x="16" y="256"/>
                  </a:lnTo>
                  <a:lnTo>
                    <a:pt x="24" y="248"/>
                  </a:lnTo>
                  <a:lnTo>
                    <a:pt x="24" y="216"/>
                  </a:lnTo>
                  <a:lnTo>
                    <a:pt x="16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28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62" name="Freeform 107"/>
            <p:cNvSpPr>
              <a:spLocks/>
            </p:cNvSpPr>
            <p:nvPr/>
          </p:nvSpPr>
          <p:spPr bwMode="auto">
            <a:xfrm>
              <a:off x="1249363" y="2233613"/>
              <a:ext cx="936625" cy="1435100"/>
            </a:xfrm>
            <a:custGeom>
              <a:avLst/>
              <a:gdLst>
                <a:gd name="T0" fmla="*/ 0 w 512"/>
                <a:gd name="T1" fmla="*/ 2147483647 h 784"/>
                <a:gd name="T2" fmla="*/ 0 w 512"/>
                <a:gd name="T3" fmla="*/ 2147483647 h 784"/>
                <a:gd name="T4" fmla="*/ 2147483647 w 512"/>
                <a:gd name="T5" fmla="*/ 0 h 784"/>
                <a:gd name="T6" fmla="*/ 2147483647 w 512"/>
                <a:gd name="T7" fmla="*/ 0 h 784"/>
                <a:gd name="T8" fmla="*/ 2147483647 w 512"/>
                <a:gd name="T9" fmla="*/ 2147483647 h 784"/>
                <a:gd name="T10" fmla="*/ 2147483647 w 512"/>
                <a:gd name="T11" fmla="*/ 2147483647 h 784"/>
                <a:gd name="T12" fmla="*/ 2147483647 w 512"/>
                <a:gd name="T13" fmla="*/ 2147483647 h 784"/>
                <a:gd name="T14" fmla="*/ 2147483647 w 512"/>
                <a:gd name="T15" fmla="*/ 2147483647 h 784"/>
                <a:gd name="T16" fmla="*/ 2147483647 w 512"/>
                <a:gd name="T17" fmla="*/ 2147483647 h 784"/>
                <a:gd name="T18" fmla="*/ 2147483647 w 512"/>
                <a:gd name="T19" fmla="*/ 2147483647 h 784"/>
                <a:gd name="T20" fmla="*/ 2147483647 w 512"/>
                <a:gd name="T21" fmla="*/ 2147483647 h 784"/>
                <a:gd name="T22" fmla="*/ 2147483647 w 512"/>
                <a:gd name="T23" fmla="*/ 2147483647 h 784"/>
                <a:gd name="T24" fmla="*/ 2147483647 w 512"/>
                <a:gd name="T25" fmla="*/ 2147483647 h 784"/>
                <a:gd name="T26" fmla="*/ 2147483647 w 512"/>
                <a:gd name="T27" fmla="*/ 2147483647 h 784"/>
                <a:gd name="T28" fmla="*/ 2147483647 w 512"/>
                <a:gd name="T29" fmla="*/ 2147483647 h 784"/>
                <a:gd name="T30" fmla="*/ 2147483647 w 512"/>
                <a:gd name="T31" fmla="*/ 2147483647 h 784"/>
                <a:gd name="T32" fmla="*/ 2147483647 w 512"/>
                <a:gd name="T33" fmla="*/ 2147483647 h 784"/>
                <a:gd name="T34" fmla="*/ 2147483647 w 512"/>
                <a:gd name="T35" fmla="*/ 2147483647 h 784"/>
                <a:gd name="T36" fmla="*/ 2147483647 w 512"/>
                <a:gd name="T37" fmla="*/ 2147483647 h 784"/>
                <a:gd name="T38" fmla="*/ 2147483647 w 512"/>
                <a:gd name="T39" fmla="*/ 2147483647 h 784"/>
                <a:gd name="T40" fmla="*/ 2147483647 w 512"/>
                <a:gd name="T41" fmla="*/ 2147483647 h 784"/>
                <a:gd name="T42" fmla="*/ 2147483647 w 512"/>
                <a:gd name="T43" fmla="*/ 2147483647 h 784"/>
                <a:gd name="T44" fmla="*/ 2147483647 w 512"/>
                <a:gd name="T45" fmla="*/ 2147483647 h 784"/>
                <a:gd name="T46" fmla="*/ 2147483647 w 512"/>
                <a:gd name="T47" fmla="*/ 2147483647 h 784"/>
                <a:gd name="T48" fmla="*/ 2147483647 w 512"/>
                <a:gd name="T49" fmla="*/ 2147483647 h 784"/>
                <a:gd name="T50" fmla="*/ 2147483647 w 512"/>
                <a:gd name="T51" fmla="*/ 2147483647 h 784"/>
                <a:gd name="T52" fmla="*/ 2147483647 w 512"/>
                <a:gd name="T53" fmla="*/ 2147483647 h 784"/>
                <a:gd name="T54" fmla="*/ 2147483647 w 512"/>
                <a:gd name="T55" fmla="*/ 2147483647 h 784"/>
                <a:gd name="T56" fmla="*/ 2147483647 w 512"/>
                <a:gd name="T57" fmla="*/ 2147483647 h 784"/>
                <a:gd name="T58" fmla="*/ 2147483647 w 512"/>
                <a:gd name="T59" fmla="*/ 2147483647 h 784"/>
                <a:gd name="T60" fmla="*/ 2147483647 w 512"/>
                <a:gd name="T61" fmla="*/ 2147483647 h 784"/>
                <a:gd name="T62" fmla="*/ 2147483647 w 512"/>
                <a:gd name="T63" fmla="*/ 2147483647 h 784"/>
                <a:gd name="T64" fmla="*/ 2147483647 w 512"/>
                <a:gd name="T65" fmla="*/ 2147483647 h 784"/>
                <a:gd name="T66" fmla="*/ 0 w 512"/>
                <a:gd name="T67" fmla="*/ 2147483647 h 7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2"/>
                <a:gd name="T103" fmla="*/ 0 h 784"/>
                <a:gd name="T104" fmla="*/ 512 w 512"/>
                <a:gd name="T105" fmla="*/ 784 h 7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2" h="784">
                  <a:moveTo>
                    <a:pt x="0" y="296"/>
                  </a:moveTo>
                  <a:lnTo>
                    <a:pt x="0" y="296"/>
                  </a:lnTo>
                  <a:lnTo>
                    <a:pt x="80" y="0"/>
                  </a:lnTo>
                  <a:lnTo>
                    <a:pt x="160" y="16"/>
                  </a:lnTo>
                  <a:lnTo>
                    <a:pt x="248" y="40"/>
                  </a:lnTo>
                  <a:lnTo>
                    <a:pt x="288" y="48"/>
                  </a:lnTo>
                  <a:lnTo>
                    <a:pt x="512" y="96"/>
                  </a:lnTo>
                  <a:lnTo>
                    <a:pt x="416" y="600"/>
                  </a:lnTo>
                  <a:lnTo>
                    <a:pt x="400" y="672"/>
                  </a:lnTo>
                  <a:lnTo>
                    <a:pt x="400" y="680"/>
                  </a:lnTo>
                  <a:lnTo>
                    <a:pt x="392" y="696"/>
                  </a:lnTo>
                  <a:lnTo>
                    <a:pt x="384" y="696"/>
                  </a:lnTo>
                  <a:lnTo>
                    <a:pt x="376" y="688"/>
                  </a:lnTo>
                  <a:lnTo>
                    <a:pt x="376" y="680"/>
                  </a:lnTo>
                  <a:lnTo>
                    <a:pt x="360" y="680"/>
                  </a:lnTo>
                  <a:lnTo>
                    <a:pt x="360" y="672"/>
                  </a:lnTo>
                  <a:lnTo>
                    <a:pt x="352" y="672"/>
                  </a:lnTo>
                  <a:lnTo>
                    <a:pt x="352" y="680"/>
                  </a:lnTo>
                  <a:lnTo>
                    <a:pt x="344" y="680"/>
                  </a:lnTo>
                  <a:lnTo>
                    <a:pt x="344" y="688"/>
                  </a:lnTo>
                  <a:lnTo>
                    <a:pt x="344" y="704"/>
                  </a:lnTo>
                  <a:lnTo>
                    <a:pt x="344" y="736"/>
                  </a:lnTo>
                  <a:lnTo>
                    <a:pt x="336" y="744"/>
                  </a:lnTo>
                  <a:lnTo>
                    <a:pt x="336" y="752"/>
                  </a:lnTo>
                  <a:lnTo>
                    <a:pt x="336" y="768"/>
                  </a:lnTo>
                  <a:lnTo>
                    <a:pt x="336" y="776"/>
                  </a:lnTo>
                  <a:lnTo>
                    <a:pt x="328" y="784"/>
                  </a:lnTo>
                  <a:lnTo>
                    <a:pt x="0" y="29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63" name="Freeform 108"/>
            <p:cNvSpPr>
              <a:spLocks/>
            </p:cNvSpPr>
            <p:nvPr/>
          </p:nvSpPr>
          <p:spPr bwMode="auto">
            <a:xfrm>
              <a:off x="2011363" y="2408238"/>
              <a:ext cx="819150" cy="1039812"/>
            </a:xfrm>
            <a:custGeom>
              <a:avLst/>
              <a:gdLst>
                <a:gd name="T0" fmla="*/ 2147483647 w 448"/>
                <a:gd name="T1" fmla="*/ 2147483647 h 568"/>
                <a:gd name="T2" fmla="*/ 2147483647 w 448"/>
                <a:gd name="T3" fmla="*/ 2147483647 h 568"/>
                <a:gd name="T4" fmla="*/ 2147483647 w 448"/>
                <a:gd name="T5" fmla="*/ 2147483647 h 568"/>
                <a:gd name="T6" fmla="*/ 2147483647 w 448"/>
                <a:gd name="T7" fmla="*/ 2147483647 h 568"/>
                <a:gd name="T8" fmla="*/ 2147483647 w 448"/>
                <a:gd name="T9" fmla="*/ 2147483647 h 568"/>
                <a:gd name="T10" fmla="*/ 2147483647 w 448"/>
                <a:gd name="T11" fmla="*/ 2147483647 h 568"/>
                <a:gd name="T12" fmla="*/ 2147483647 w 448"/>
                <a:gd name="T13" fmla="*/ 0 h 568"/>
                <a:gd name="T14" fmla="*/ 2147483647 w 448"/>
                <a:gd name="T15" fmla="*/ 0 h 568"/>
                <a:gd name="T16" fmla="*/ 0 w 448"/>
                <a:gd name="T17" fmla="*/ 2147483647 h 568"/>
                <a:gd name="T18" fmla="*/ 0 w 448"/>
                <a:gd name="T19" fmla="*/ 2147483647 h 568"/>
                <a:gd name="T20" fmla="*/ 2147483647 w 448"/>
                <a:gd name="T21" fmla="*/ 2147483647 h 568"/>
                <a:gd name="T22" fmla="*/ 2147483647 w 448"/>
                <a:gd name="T23" fmla="*/ 2147483647 h 568"/>
                <a:gd name="T24" fmla="*/ 2147483647 w 448"/>
                <a:gd name="T25" fmla="*/ 2147483647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8"/>
                <a:gd name="T41" fmla="*/ 448 w 448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8">
                  <a:moveTo>
                    <a:pt x="448" y="160"/>
                  </a:moveTo>
                  <a:lnTo>
                    <a:pt x="448" y="160"/>
                  </a:lnTo>
                  <a:lnTo>
                    <a:pt x="296" y="136"/>
                  </a:lnTo>
                  <a:lnTo>
                    <a:pt x="312" y="40"/>
                  </a:lnTo>
                  <a:lnTo>
                    <a:pt x="96" y="0"/>
                  </a:lnTo>
                  <a:lnTo>
                    <a:pt x="0" y="504"/>
                  </a:lnTo>
                  <a:lnTo>
                    <a:pt x="392" y="568"/>
                  </a:lnTo>
                  <a:lnTo>
                    <a:pt x="448" y="16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64" name="Freeform 109"/>
            <p:cNvSpPr>
              <a:spLocks/>
            </p:cNvSpPr>
            <p:nvPr/>
          </p:nvSpPr>
          <p:spPr bwMode="auto">
            <a:xfrm>
              <a:off x="1731963" y="3332163"/>
              <a:ext cx="996950" cy="1155700"/>
            </a:xfrm>
            <a:custGeom>
              <a:avLst/>
              <a:gdLst>
                <a:gd name="T0" fmla="*/ 2147483647 w 544"/>
                <a:gd name="T1" fmla="*/ 2147483647 h 632"/>
                <a:gd name="T2" fmla="*/ 2147483647 w 544"/>
                <a:gd name="T3" fmla="*/ 2147483647 h 632"/>
                <a:gd name="T4" fmla="*/ 2147483647 w 544"/>
                <a:gd name="T5" fmla="*/ 2147483647 h 632"/>
                <a:gd name="T6" fmla="*/ 2147483647 w 544"/>
                <a:gd name="T7" fmla="*/ 2147483647 h 632"/>
                <a:gd name="T8" fmla="*/ 2147483647 w 544"/>
                <a:gd name="T9" fmla="*/ 2147483647 h 632"/>
                <a:gd name="T10" fmla="*/ 2147483647 w 544"/>
                <a:gd name="T11" fmla="*/ 2147483647 h 632"/>
                <a:gd name="T12" fmla="*/ 2147483647 w 544"/>
                <a:gd name="T13" fmla="*/ 2147483647 h 632"/>
                <a:gd name="T14" fmla="*/ 2147483647 w 544"/>
                <a:gd name="T15" fmla="*/ 2147483647 h 632"/>
                <a:gd name="T16" fmla="*/ 2147483647 w 544"/>
                <a:gd name="T17" fmla="*/ 2147483647 h 632"/>
                <a:gd name="T18" fmla="*/ 2147483647 w 544"/>
                <a:gd name="T19" fmla="*/ 2147483647 h 632"/>
                <a:gd name="T20" fmla="*/ 2147483647 w 544"/>
                <a:gd name="T21" fmla="*/ 2147483647 h 632"/>
                <a:gd name="T22" fmla="*/ 2147483647 w 544"/>
                <a:gd name="T23" fmla="*/ 2147483647 h 632"/>
                <a:gd name="T24" fmla="*/ 2147483647 w 544"/>
                <a:gd name="T25" fmla="*/ 2147483647 h 632"/>
                <a:gd name="T26" fmla="*/ 2147483647 w 544"/>
                <a:gd name="T27" fmla="*/ 2147483647 h 632"/>
                <a:gd name="T28" fmla="*/ 2147483647 w 544"/>
                <a:gd name="T29" fmla="*/ 2147483647 h 632"/>
                <a:gd name="T30" fmla="*/ 2147483647 w 544"/>
                <a:gd name="T31" fmla="*/ 2147483647 h 632"/>
                <a:gd name="T32" fmla="*/ 2147483647 w 544"/>
                <a:gd name="T33" fmla="*/ 2147483647 h 632"/>
                <a:gd name="T34" fmla="*/ 2147483647 w 544"/>
                <a:gd name="T35" fmla="*/ 2147483647 h 632"/>
                <a:gd name="T36" fmla="*/ 2147483647 w 544"/>
                <a:gd name="T37" fmla="*/ 2147483647 h 632"/>
                <a:gd name="T38" fmla="*/ 2147483647 w 544"/>
                <a:gd name="T39" fmla="*/ 2147483647 h 632"/>
                <a:gd name="T40" fmla="*/ 2147483647 w 544"/>
                <a:gd name="T41" fmla="*/ 2147483647 h 632"/>
                <a:gd name="T42" fmla="*/ 2147483647 w 544"/>
                <a:gd name="T43" fmla="*/ 2147483647 h 632"/>
                <a:gd name="T44" fmla="*/ 2147483647 w 544"/>
                <a:gd name="T45" fmla="*/ 2147483647 h 632"/>
                <a:gd name="T46" fmla="*/ 2147483647 w 544"/>
                <a:gd name="T47" fmla="*/ 2147483647 h 632"/>
                <a:gd name="T48" fmla="*/ 2147483647 w 544"/>
                <a:gd name="T49" fmla="*/ 2147483647 h 632"/>
                <a:gd name="T50" fmla="*/ 2147483647 w 544"/>
                <a:gd name="T51" fmla="*/ 2147483647 h 632"/>
                <a:gd name="T52" fmla="*/ 2147483647 w 544"/>
                <a:gd name="T53" fmla="*/ 0 h 632"/>
                <a:gd name="T54" fmla="*/ 2147483647 w 544"/>
                <a:gd name="T55" fmla="*/ 2147483647 h 632"/>
                <a:gd name="T56" fmla="*/ 2147483647 w 544"/>
                <a:gd name="T57" fmla="*/ 2147483647 h 632"/>
                <a:gd name="T58" fmla="*/ 2147483647 w 544"/>
                <a:gd name="T59" fmla="*/ 2147483647 h 632"/>
                <a:gd name="T60" fmla="*/ 0 w 544"/>
                <a:gd name="T61" fmla="*/ 2147483647 h 632"/>
                <a:gd name="T62" fmla="*/ 2147483647 w 544"/>
                <a:gd name="T63" fmla="*/ 2147483647 h 632"/>
                <a:gd name="T64" fmla="*/ 2147483647 w 544"/>
                <a:gd name="T65" fmla="*/ 2147483647 h 6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4"/>
                <a:gd name="T100" fmla="*/ 0 h 632"/>
                <a:gd name="T101" fmla="*/ 544 w 544"/>
                <a:gd name="T102" fmla="*/ 632 h 6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4" h="632">
                  <a:moveTo>
                    <a:pt x="24" y="416"/>
                  </a:moveTo>
                  <a:lnTo>
                    <a:pt x="32" y="416"/>
                  </a:lnTo>
                  <a:lnTo>
                    <a:pt x="32" y="392"/>
                  </a:lnTo>
                  <a:lnTo>
                    <a:pt x="24" y="384"/>
                  </a:lnTo>
                  <a:lnTo>
                    <a:pt x="24" y="368"/>
                  </a:lnTo>
                  <a:lnTo>
                    <a:pt x="24" y="360"/>
                  </a:lnTo>
                  <a:lnTo>
                    <a:pt x="24" y="352"/>
                  </a:lnTo>
                  <a:lnTo>
                    <a:pt x="40" y="344"/>
                  </a:lnTo>
                  <a:lnTo>
                    <a:pt x="48" y="336"/>
                  </a:lnTo>
                  <a:lnTo>
                    <a:pt x="48" y="320"/>
                  </a:lnTo>
                  <a:lnTo>
                    <a:pt x="48" y="312"/>
                  </a:lnTo>
                  <a:lnTo>
                    <a:pt x="48" y="304"/>
                  </a:lnTo>
                  <a:lnTo>
                    <a:pt x="48" y="296"/>
                  </a:lnTo>
                  <a:lnTo>
                    <a:pt x="72" y="280"/>
                  </a:lnTo>
                  <a:lnTo>
                    <a:pt x="88" y="280"/>
                  </a:lnTo>
                  <a:lnTo>
                    <a:pt x="88" y="272"/>
                  </a:lnTo>
                  <a:lnTo>
                    <a:pt x="88" y="264"/>
                  </a:lnTo>
                  <a:lnTo>
                    <a:pt x="80" y="248"/>
                  </a:lnTo>
                  <a:lnTo>
                    <a:pt x="80" y="232"/>
                  </a:lnTo>
                  <a:lnTo>
                    <a:pt x="64" y="208"/>
                  </a:lnTo>
                  <a:lnTo>
                    <a:pt x="64" y="200"/>
                  </a:lnTo>
                  <a:lnTo>
                    <a:pt x="64" y="184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80" y="136"/>
                  </a:lnTo>
                  <a:lnTo>
                    <a:pt x="80" y="104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36" y="72"/>
                  </a:lnTo>
                  <a:lnTo>
                    <a:pt x="152" y="0"/>
                  </a:lnTo>
                  <a:lnTo>
                    <a:pt x="544" y="64"/>
                  </a:lnTo>
                  <a:lnTo>
                    <a:pt x="464" y="632"/>
                  </a:lnTo>
                  <a:lnTo>
                    <a:pt x="296" y="608"/>
                  </a:lnTo>
                  <a:lnTo>
                    <a:pt x="0" y="440"/>
                  </a:lnTo>
                  <a:lnTo>
                    <a:pt x="16" y="416"/>
                  </a:lnTo>
                  <a:lnTo>
                    <a:pt x="24" y="416"/>
                  </a:lnTo>
                  <a:close/>
                </a:path>
              </a:pathLst>
            </a:custGeom>
            <a:solidFill>
              <a:srgbClr val="FF822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65" name="Freeform 110"/>
            <p:cNvSpPr>
              <a:spLocks/>
            </p:cNvSpPr>
            <p:nvPr/>
          </p:nvSpPr>
          <p:spPr bwMode="auto">
            <a:xfrm>
              <a:off x="1776413" y="1062038"/>
              <a:ext cx="879475" cy="1419225"/>
            </a:xfrm>
            <a:custGeom>
              <a:avLst/>
              <a:gdLst>
                <a:gd name="T0" fmla="*/ 2147483647 w 480"/>
                <a:gd name="T1" fmla="*/ 2147483647 h 776"/>
                <a:gd name="T2" fmla="*/ 2147483647 w 480"/>
                <a:gd name="T3" fmla="*/ 2147483647 h 776"/>
                <a:gd name="T4" fmla="*/ 2147483647 w 480"/>
                <a:gd name="T5" fmla="*/ 2147483647 h 776"/>
                <a:gd name="T6" fmla="*/ 2147483647 w 480"/>
                <a:gd name="T7" fmla="*/ 2147483647 h 776"/>
                <a:gd name="T8" fmla="*/ 2147483647 w 480"/>
                <a:gd name="T9" fmla="*/ 2147483647 h 776"/>
                <a:gd name="T10" fmla="*/ 2147483647 w 480"/>
                <a:gd name="T11" fmla="*/ 2147483647 h 776"/>
                <a:gd name="T12" fmla="*/ 2147483647 w 480"/>
                <a:gd name="T13" fmla="*/ 2147483647 h 776"/>
                <a:gd name="T14" fmla="*/ 2147483647 w 480"/>
                <a:gd name="T15" fmla="*/ 2147483647 h 776"/>
                <a:gd name="T16" fmla="*/ 2147483647 w 480"/>
                <a:gd name="T17" fmla="*/ 2147483647 h 776"/>
                <a:gd name="T18" fmla="*/ 2147483647 w 480"/>
                <a:gd name="T19" fmla="*/ 2147483647 h 776"/>
                <a:gd name="T20" fmla="*/ 2147483647 w 480"/>
                <a:gd name="T21" fmla="*/ 2147483647 h 776"/>
                <a:gd name="T22" fmla="*/ 2147483647 w 480"/>
                <a:gd name="T23" fmla="*/ 2147483647 h 776"/>
                <a:gd name="T24" fmla="*/ 2147483647 w 480"/>
                <a:gd name="T25" fmla="*/ 2147483647 h 776"/>
                <a:gd name="T26" fmla="*/ 2147483647 w 480"/>
                <a:gd name="T27" fmla="*/ 2147483647 h 776"/>
                <a:gd name="T28" fmla="*/ 2147483647 w 480"/>
                <a:gd name="T29" fmla="*/ 2147483647 h 776"/>
                <a:gd name="T30" fmla="*/ 2147483647 w 480"/>
                <a:gd name="T31" fmla="*/ 2147483647 h 776"/>
                <a:gd name="T32" fmla="*/ 2147483647 w 480"/>
                <a:gd name="T33" fmla="*/ 2147483647 h 776"/>
                <a:gd name="T34" fmla="*/ 2147483647 w 480"/>
                <a:gd name="T35" fmla="*/ 2147483647 h 776"/>
                <a:gd name="T36" fmla="*/ 2147483647 w 480"/>
                <a:gd name="T37" fmla="*/ 2147483647 h 776"/>
                <a:gd name="T38" fmla="*/ 2147483647 w 480"/>
                <a:gd name="T39" fmla="*/ 2147483647 h 776"/>
                <a:gd name="T40" fmla="*/ 2147483647 w 480"/>
                <a:gd name="T41" fmla="*/ 2147483647 h 776"/>
                <a:gd name="T42" fmla="*/ 2147483647 w 480"/>
                <a:gd name="T43" fmla="*/ 2147483647 h 776"/>
                <a:gd name="T44" fmla="*/ 2147483647 w 480"/>
                <a:gd name="T45" fmla="*/ 2147483647 h 776"/>
                <a:gd name="T46" fmla="*/ 2147483647 w 480"/>
                <a:gd name="T47" fmla="*/ 2147483647 h 776"/>
                <a:gd name="T48" fmla="*/ 2147483647 w 480"/>
                <a:gd name="T49" fmla="*/ 2147483647 h 776"/>
                <a:gd name="T50" fmla="*/ 2147483647 w 480"/>
                <a:gd name="T51" fmla="*/ 2147483647 h 776"/>
                <a:gd name="T52" fmla="*/ 2147483647 w 480"/>
                <a:gd name="T53" fmla="*/ 2147483647 h 776"/>
                <a:gd name="T54" fmla="*/ 2147483647 w 480"/>
                <a:gd name="T55" fmla="*/ 2147483647 h 776"/>
                <a:gd name="T56" fmla="*/ 2147483647 w 480"/>
                <a:gd name="T57" fmla="*/ 2147483647 h 776"/>
                <a:gd name="T58" fmla="*/ 2147483647 w 480"/>
                <a:gd name="T59" fmla="*/ 2147483647 h 776"/>
                <a:gd name="T60" fmla="*/ 2147483647 w 480"/>
                <a:gd name="T61" fmla="*/ 2147483647 h 776"/>
                <a:gd name="T62" fmla="*/ 2147483647 w 480"/>
                <a:gd name="T63" fmla="*/ 2147483647 h 776"/>
                <a:gd name="T64" fmla="*/ 2147483647 w 480"/>
                <a:gd name="T65" fmla="*/ 2147483647 h 776"/>
                <a:gd name="T66" fmla="*/ 2147483647 w 480"/>
                <a:gd name="T67" fmla="*/ 2147483647 h 776"/>
                <a:gd name="T68" fmla="*/ 2147483647 w 480"/>
                <a:gd name="T69" fmla="*/ 2147483647 h 776"/>
                <a:gd name="T70" fmla="*/ 2147483647 w 480"/>
                <a:gd name="T71" fmla="*/ 2147483647 h 776"/>
                <a:gd name="T72" fmla="*/ 2147483647 w 480"/>
                <a:gd name="T73" fmla="*/ 2147483647 h 776"/>
                <a:gd name="T74" fmla="*/ 0 w 480"/>
                <a:gd name="T75" fmla="*/ 2147483647 h 776"/>
                <a:gd name="T76" fmla="*/ 2147483647 w 480"/>
                <a:gd name="T77" fmla="*/ 2147483647 h 776"/>
                <a:gd name="T78" fmla="*/ 2147483647 w 480"/>
                <a:gd name="T79" fmla="*/ 2147483647 h 776"/>
                <a:gd name="T80" fmla="*/ 2147483647 w 480"/>
                <a:gd name="T81" fmla="*/ 2147483647 h 776"/>
                <a:gd name="T82" fmla="*/ 2147483647 w 480"/>
                <a:gd name="T83" fmla="*/ 2147483647 h 776"/>
                <a:gd name="T84" fmla="*/ 2147483647 w 480"/>
                <a:gd name="T85" fmla="*/ 2147483647 h 776"/>
                <a:gd name="T86" fmla="*/ 2147483647 w 480"/>
                <a:gd name="T87" fmla="*/ 2147483647 h 776"/>
                <a:gd name="T88" fmla="*/ 2147483647 w 480"/>
                <a:gd name="T89" fmla="*/ 2147483647 h 776"/>
                <a:gd name="T90" fmla="*/ 2147483647 w 480"/>
                <a:gd name="T91" fmla="*/ 2147483647 h 776"/>
                <a:gd name="T92" fmla="*/ 2147483647 w 480"/>
                <a:gd name="T93" fmla="*/ 2147483647 h 776"/>
                <a:gd name="T94" fmla="*/ 2147483647 w 480"/>
                <a:gd name="T95" fmla="*/ 2147483647 h 776"/>
                <a:gd name="T96" fmla="*/ 2147483647 w 480"/>
                <a:gd name="T97" fmla="*/ 2147483647 h 776"/>
                <a:gd name="T98" fmla="*/ 2147483647 w 480"/>
                <a:gd name="T99" fmla="*/ 0 h 776"/>
                <a:gd name="T100" fmla="*/ 2147483647 w 480"/>
                <a:gd name="T101" fmla="*/ 2147483647 h 7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776"/>
                <a:gd name="T155" fmla="*/ 480 w 480"/>
                <a:gd name="T156" fmla="*/ 776 h 7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776">
                  <a:moveTo>
                    <a:pt x="200" y="112"/>
                  </a:moveTo>
                  <a:lnTo>
                    <a:pt x="200" y="112"/>
                  </a:lnTo>
                  <a:lnTo>
                    <a:pt x="208" y="128"/>
                  </a:lnTo>
                  <a:lnTo>
                    <a:pt x="216" y="152"/>
                  </a:lnTo>
                  <a:lnTo>
                    <a:pt x="216" y="160"/>
                  </a:lnTo>
                  <a:lnTo>
                    <a:pt x="208" y="160"/>
                  </a:lnTo>
                  <a:lnTo>
                    <a:pt x="216" y="168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40" y="192"/>
                  </a:lnTo>
                  <a:lnTo>
                    <a:pt x="248" y="232"/>
                  </a:lnTo>
                  <a:lnTo>
                    <a:pt x="248" y="248"/>
                  </a:lnTo>
                  <a:lnTo>
                    <a:pt x="256" y="248"/>
                  </a:lnTo>
                  <a:lnTo>
                    <a:pt x="256" y="256"/>
                  </a:lnTo>
                  <a:lnTo>
                    <a:pt x="264" y="256"/>
                  </a:lnTo>
                  <a:lnTo>
                    <a:pt x="272" y="264"/>
                  </a:lnTo>
                  <a:lnTo>
                    <a:pt x="288" y="264"/>
                  </a:lnTo>
                  <a:lnTo>
                    <a:pt x="288" y="272"/>
                  </a:lnTo>
                  <a:lnTo>
                    <a:pt x="280" y="288"/>
                  </a:lnTo>
                  <a:lnTo>
                    <a:pt x="280" y="296"/>
                  </a:lnTo>
                  <a:lnTo>
                    <a:pt x="272" y="304"/>
                  </a:lnTo>
                  <a:lnTo>
                    <a:pt x="272" y="312"/>
                  </a:lnTo>
                  <a:lnTo>
                    <a:pt x="272" y="320"/>
                  </a:lnTo>
                  <a:lnTo>
                    <a:pt x="264" y="328"/>
                  </a:lnTo>
                  <a:lnTo>
                    <a:pt x="272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56" y="360"/>
                  </a:lnTo>
                  <a:lnTo>
                    <a:pt x="256" y="368"/>
                  </a:lnTo>
                  <a:lnTo>
                    <a:pt x="256" y="376"/>
                  </a:lnTo>
                  <a:lnTo>
                    <a:pt x="264" y="376"/>
                  </a:lnTo>
                  <a:lnTo>
                    <a:pt x="264" y="384"/>
                  </a:lnTo>
                  <a:lnTo>
                    <a:pt x="280" y="384"/>
                  </a:lnTo>
                  <a:lnTo>
                    <a:pt x="296" y="368"/>
                  </a:lnTo>
                  <a:lnTo>
                    <a:pt x="304" y="368"/>
                  </a:lnTo>
                  <a:lnTo>
                    <a:pt x="304" y="384"/>
                  </a:lnTo>
                  <a:lnTo>
                    <a:pt x="304" y="392"/>
                  </a:lnTo>
                  <a:lnTo>
                    <a:pt x="304" y="408"/>
                  </a:lnTo>
                  <a:lnTo>
                    <a:pt x="312" y="424"/>
                  </a:lnTo>
                  <a:lnTo>
                    <a:pt x="320" y="440"/>
                  </a:lnTo>
                  <a:lnTo>
                    <a:pt x="320" y="448"/>
                  </a:lnTo>
                  <a:lnTo>
                    <a:pt x="312" y="448"/>
                  </a:lnTo>
                  <a:lnTo>
                    <a:pt x="312" y="456"/>
                  </a:lnTo>
                  <a:lnTo>
                    <a:pt x="320" y="464"/>
                  </a:lnTo>
                  <a:lnTo>
                    <a:pt x="328" y="464"/>
                  </a:lnTo>
                  <a:lnTo>
                    <a:pt x="336" y="480"/>
                  </a:lnTo>
                  <a:lnTo>
                    <a:pt x="336" y="488"/>
                  </a:lnTo>
                  <a:lnTo>
                    <a:pt x="344" y="512"/>
                  </a:lnTo>
                  <a:lnTo>
                    <a:pt x="344" y="520"/>
                  </a:lnTo>
                  <a:lnTo>
                    <a:pt x="352" y="520"/>
                  </a:lnTo>
                  <a:lnTo>
                    <a:pt x="352" y="512"/>
                  </a:lnTo>
                  <a:lnTo>
                    <a:pt x="360" y="504"/>
                  </a:lnTo>
                  <a:lnTo>
                    <a:pt x="368" y="504"/>
                  </a:lnTo>
                  <a:lnTo>
                    <a:pt x="376" y="512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00" y="504"/>
                  </a:lnTo>
                  <a:lnTo>
                    <a:pt x="400" y="512"/>
                  </a:lnTo>
                  <a:lnTo>
                    <a:pt x="408" y="512"/>
                  </a:lnTo>
                  <a:lnTo>
                    <a:pt x="424" y="504"/>
                  </a:lnTo>
                  <a:lnTo>
                    <a:pt x="432" y="512"/>
                  </a:lnTo>
                  <a:lnTo>
                    <a:pt x="440" y="512"/>
                  </a:lnTo>
                  <a:lnTo>
                    <a:pt x="448" y="512"/>
                  </a:lnTo>
                  <a:lnTo>
                    <a:pt x="456" y="496"/>
                  </a:lnTo>
                  <a:lnTo>
                    <a:pt x="464" y="496"/>
                  </a:lnTo>
                  <a:lnTo>
                    <a:pt x="472" y="512"/>
                  </a:lnTo>
                  <a:lnTo>
                    <a:pt x="480" y="528"/>
                  </a:lnTo>
                  <a:lnTo>
                    <a:pt x="440" y="776"/>
                  </a:lnTo>
                  <a:lnTo>
                    <a:pt x="224" y="736"/>
                  </a:lnTo>
                  <a:lnTo>
                    <a:pt x="176" y="728"/>
                  </a:lnTo>
                  <a:lnTo>
                    <a:pt x="72" y="704"/>
                  </a:lnTo>
                  <a:lnTo>
                    <a:pt x="0" y="688"/>
                  </a:lnTo>
                  <a:lnTo>
                    <a:pt x="40" y="536"/>
                  </a:lnTo>
                  <a:lnTo>
                    <a:pt x="40" y="520"/>
                  </a:lnTo>
                  <a:lnTo>
                    <a:pt x="56" y="496"/>
                  </a:lnTo>
                  <a:lnTo>
                    <a:pt x="56" y="488"/>
                  </a:lnTo>
                  <a:lnTo>
                    <a:pt x="56" y="480"/>
                  </a:lnTo>
                  <a:lnTo>
                    <a:pt x="56" y="472"/>
                  </a:lnTo>
                  <a:lnTo>
                    <a:pt x="40" y="464"/>
                  </a:lnTo>
                  <a:lnTo>
                    <a:pt x="40" y="456"/>
                  </a:lnTo>
                  <a:lnTo>
                    <a:pt x="48" y="448"/>
                  </a:lnTo>
                  <a:lnTo>
                    <a:pt x="48" y="432"/>
                  </a:lnTo>
                  <a:lnTo>
                    <a:pt x="72" y="408"/>
                  </a:lnTo>
                  <a:lnTo>
                    <a:pt x="80" y="400"/>
                  </a:lnTo>
                  <a:lnTo>
                    <a:pt x="80" y="392"/>
                  </a:lnTo>
                  <a:lnTo>
                    <a:pt x="120" y="344"/>
                  </a:lnTo>
                  <a:lnTo>
                    <a:pt x="120" y="336"/>
                  </a:lnTo>
                  <a:lnTo>
                    <a:pt x="120" y="328"/>
                  </a:lnTo>
                  <a:lnTo>
                    <a:pt x="112" y="320"/>
                  </a:lnTo>
                  <a:lnTo>
                    <a:pt x="96" y="296"/>
                  </a:lnTo>
                  <a:lnTo>
                    <a:pt x="96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96" y="256"/>
                  </a:lnTo>
                  <a:lnTo>
                    <a:pt x="104" y="248"/>
                  </a:lnTo>
                  <a:lnTo>
                    <a:pt x="152" y="0"/>
                  </a:lnTo>
                  <a:lnTo>
                    <a:pt x="216" y="16"/>
                  </a:lnTo>
                  <a:lnTo>
                    <a:pt x="200" y="11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66" name="Freeform 111"/>
            <p:cNvSpPr>
              <a:spLocks/>
            </p:cNvSpPr>
            <p:nvPr/>
          </p:nvSpPr>
          <p:spPr bwMode="auto">
            <a:xfrm>
              <a:off x="2552700" y="1925638"/>
              <a:ext cx="1025525" cy="849312"/>
            </a:xfrm>
            <a:custGeom>
              <a:avLst/>
              <a:gdLst>
                <a:gd name="T0" fmla="*/ 2147483647 w 560"/>
                <a:gd name="T1" fmla="*/ 2147483647 h 464"/>
                <a:gd name="T2" fmla="*/ 2147483647 w 560"/>
                <a:gd name="T3" fmla="*/ 2147483647 h 464"/>
                <a:gd name="T4" fmla="*/ 0 w 560"/>
                <a:gd name="T5" fmla="*/ 2147483647 h 464"/>
                <a:gd name="T6" fmla="*/ 0 w 560"/>
                <a:gd name="T7" fmla="*/ 2147483647 h 464"/>
                <a:gd name="T8" fmla="*/ 2147483647 w 560"/>
                <a:gd name="T9" fmla="*/ 2147483647 h 464"/>
                <a:gd name="T10" fmla="*/ 2147483647 w 560"/>
                <a:gd name="T11" fmla="*/ 2147483647 h 464"/>
                <a:gd name="T12" fmla="*/ 2147483647 w 560"/>
                <a:gd name="T13" fmla="*/ 0 h 464"/>
                <a:gd name="T14" fmla="*/ 2147483647 w 560"/>
                <a:gd name="T15" fmla="*/ 0 h 464"/>
                <a:gd name="T16" fmla="*/ 2147483647 w 560"/>
                <a:gd name="T17" fmla="*/ 2147483647 h 464"/>
                <a:gd name="T18" fmla="*/ 2147483647 w 560"/>
                <a:gd name="T19" fmla="*/ 2147483647 h 464"/>
                <a:gd name="T20" fmla="*/ 2147483647 w 560"/>
                <a:gd name="T21" fmla="*/ 2147483647 h 464"/>
                <a:gd name="T22" fmla="*/ 2147483647 w 560"/>
                <a:gd name="T23" fmla="*/ 2147483647 h 464"/>
                <a:gd name="T24" fmla="*/ 2147483647 w 560"/>
                <a:gd name="T25" fmla="*/ 2147483647 h 464"/>
                <a:gd name="T26" fmla="*/ 2147483647 w 560"/>
                <a:gd name="T27" fmla="*/ 2147483647 h 464"/>
                <a:gd name="T28" fmla="*/ 2147483647 w 560"/>
                <a:gd name="T29" fmla="*/ 2147483647 h 464"/>
                <a:gd name="T30" fmla="*/ 2147483647 w 560"/>
                <a:gd name="T31" fmla="*/ 2147483647 h 464"/>
                <a:gd name="T32" fmla="*/ 2147483647 w 560"/>
                <a:gd name="T33" fmla="*/ 2147483647 h 464"/>
                <a:gd name="T34" fmla="*/ 2147483647 w 560"/>
                <a:gd name="T35" fmla="*/ 2147483647 h 464"/>
                <a:gd name="T36" fmla="*/ 2147483647 w 560"/>
                <a:gd name="T37" fmla="*/ 2147483647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0"/>
                <a:gd name="T58" fmla="*/ 0 h 464"/>
                <a:gd name="T59" fmla="*/ 560 w 560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0" h="464">
                  <a:moveTo>
                    <a:pt x="144" y="424"/>
                  </a:moveTo>
                  <a:lnTo>
                    <a:pt x="32" y="408"/>
                  </a:lnTo>
                  <a:lnTo>
                    <a:pt x="0" y="400"/>
                  </a:lnTo>
                  <a:lnTo>
                    <a:pt x="16" y="304"/>
                  </a:lnTo>
                  <a:lnTo>
                    <a:pt x="56" y="56"/>
                  </a:lnTo>
                  <a:lnTo>
                    <a:pt x="64" y="0"/>
                  </a:lnTo>
                  <a:lnTo>
                    <a:pt x="144" y="16"/>
                  </a:lnTo>
                  <a:lnTo>
                    <a:pt x="344" y="40"/>
                  </a:lnTo>
                  <a:lnTo>
                    <a:pt x="560" y="64"/>
                  </a:lnTo>
                  <a:lnTo>
                    <a:pt x="544" y="264"/>
                  </a:lnTo>
                  <a:lnTo>
                    <a:pt x="520" y="464"/>
                  </a:lnTo>
                  <a:lnTo>
                    <a:pt x="480" y="464"/>
                  </a:lnTo>
                  <a:lnTo>
                    <a:pt x="344" y="448"/>
                  </a:lnTo>
                  <a:lnTo>
                    <a:pt x="160" y="424"/>
                  </a:lnTo>
                  <a:lnTo>
                    <a:pt x="144" y="42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67" name="Freeform 112"/>
            <p:cNvSpPr>
              <a:spLocks/>
            </p:cNvSpPr>
            <p:nvPr/>
          </p:nvSpPr>
          <p:spPr bwMode="auto">
            <a:xfrm>
              <a:off x="2581275" y="3448050"/>
              <a:ext cx="1025525" cy="1069975"/>
            </a:xfrm>
            <a:custGeom>
              <a:avLst/>
              <a:gdLst>
                <a:gd name="T0" fmla="*/ 2147483647 w 560"/>
                <a:gd name="T1" fmla="*/ 2147483647 h 584"/>
                <a:gd name="T2" fmla="*/ 2147483647 w 560"/>
                <a:gd name="T3" fmla="*/ 2147483647 h 584"/>
                <a:gd name="T4" fmla="*/ 2147483647 w 560"/>
                <a:gd name="T5" fmla="*/ 2147483647 h 584"/>
                <a:gd name="T6" fmla="*/ 2147483647 w 560"/>
                <a:gd name="T7" fmla="*/ 2147483647 h 584"/>
                <a:gd name="T8" fmla="*/ 2147483647 w 560"/>
                <a:gd name="T9" fmla="*/ 2147483647 h 584"/>
                <a:gd name="T10" fmla="*/ 2147483647 w 560"/>
                <a:gd name="T11" fmla="*/ 2147483647 h 584"/>
                <a:gd name="T12" fmla="*/ 2147483647 w 560"/>
                <a:gd name="T13" fmla="*/ 2147483647 h 584"/>
                <a:gd name="T14" fmla="*/ 2147483647 w 560"/>
                <a:gd name="T15" fmla="*/ 2147483647 h 584"/>
                <a:gd name="T16" fmla="*/ 2147483647 w 560"/>
                <a:gd name="T17" fmla="*/ 2147483647 h 584"/>
                <a:gd name="T18" fmla="*/ 2147483647 w 560"/>
                <a:gd name="T19" fmla="*/ 2147483647 h 584"/>
                <a:gd name="T20" fmla="*/ 2147483647 w 560"/>
                <a:gd name="T21" fmla="*/ 2147483647 h 584"/>
                <a:gd name="T22" fmla="*/ 2147483647 w 560"/>
                <a:gd name="T23" fmla="*/ 2147483647 h 584"/>
                <a:gd name="T24" fmla="*/ 2147483647 w 560"/>
                <a:gd name="T25" fmla="*/ 2147483647 h 584"/>
                <a:gd name="T26" fmla="*/ 2147483647 w 560"/>
                <a:gd name="T27" fmla="*/ 2147483647 h 584"/>
                <a:gd name="T28" fmla="*/ 2147483647 w 560"/>
                <a:gd name="T29" fmla="*/ 2147483647 h 584"/>
                <a:gd name="T30" fmla="*/ 2147483647 w 560"/>
                <a:gd name="T31" fmla="*/ 2147483647 h 584"/>
                <a:gd name="T32" fmla="*/ 2147483647 w 560"/>
                <a:gd name="T33" fmla="*/ 0 h 584"/>
                <a:gd name="T34" fmla="*/ 2147483647 w 560"/>
                <a:gd name="T35" fmla="*/ 0 h 584"/>
                <a:gd name="T36" fmla="*/ 0 w 560"/>
                <a:gd name="T37" fmla="*/ 2147483647 h 584"/>
                <a:gd name="T38" fmla="*/ 0 w 560"/>
                <a:gd name="T39" fmla="*/ 2147483647 h 584"/>
                <a:gd name="T40" fmla="*/ 2147483647 w 560"/>
                <a:gd name="T41" fmla="*/ 2147483647 h 584"/>
                <a:gd name="T42" fmla="*/ 2147483647 w 560"/>
                <a:gd name="T43" fmla="*/ 2147483647 h 584"/>
                <a:gd name="T44" fmla="*/ 2147483647 w 560"/>
                <a:gd name="T45" fmla="*/ 2147483647 h 5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0"/>
                <a:gd name="T70" fmla="*/ 0 h 584"/>
                <a:gd name="T71" fmla="*/ 560 w 560"/>
                <a:gd name="T72" fmla="*/ 584 h 5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0" h="584">
                  <a:moveTo>
                    <a:pt x="80" y="536"/>
                  </a:moveTo>
                  <a:lnTo>
                    <a:pt x="80" y="536"/>
                  </a:lnTo>
                  <a:lnTo>
                    <a:pt x="216" y="552"/>
                  </a:lnTo>
                  <a:lnTo>
                    <a:pt x="216" y="544"/>
                  </a:lnTo>
                  <a:lnTo>
                    <a:pt x="216" y="528"/>
                  </a:lnTo>
                  <a:lnTo>
                    <a:pt x="520" y="560"/>
                  </a:lnTo>
                  <a:lnTo>
                    <a:pt x="552" y="96"/>
                  </a:lnTo>
                  <a:lnTo>
                    <a:pt x="560" y="48"/>
                  </a:lnTo>
                  <a:lnTo>
                    <a:pt x="512" y="48"/>
                  </a:lnTo>
                  <a:lnTo>
                    <a:pt x="328" y="32"/>
                  </a:lnTo>
                  <a:lnTo>
                    <a:pt x="128" y="8"/>
                  </a:lnTo>
                  <a:lnTo>
                    <a:pt x="80" y="0"/>
                  </a:lnTo>
                  <a:lnTo>
                    <a:pt x="0" y="568"/>
                  </a:lnTo>
                  <a:lnTo>
                    <a:pt x="72" y="584"/>
                  </a:lnTo>
                  <a:lnTo>
                    <a:pt x="80" y="53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68" name="Freeform 113"/>
            <p:cNvSpPr>
              <a:spLocks/>
            </p:cNvSpPr>
            <p:nvPr/>
          </p:nvSpPr>
          <p:spPr bwMode="auto">
            <a:xfrm>
              <a:off x="2143125" y="1090613"/>
              <a:ext cx="1493838" cy="952500"/>
            </a:xfrm>
            <a:custGeom>
              <a:avLst/>
              <a:gdLst>
                <a:gd name="T0" fmla="*/ 2147483647 w 816"/>
                <a:gd name="T1" fmla="*/ 2147483647 h 520"/>
                <a:gd name="T2" fmla="*/ 2147483647 w 816"/>
                <a:gd name="T3" fmla="*/ 2147483647 h 520"/>
                <a:gd name="T4" fmla="*/ 2147483647 w 816"/>
                <a:gd name="T5" fmla="*/ 2147483647 h 520"/>
                <a:gd name="T6" fmla="*/ 2147483647 w 816"/>
                <a:gd name="T7" fmla="*/ 2147483647 h 520"/>
                <a:gd name="T8" fmla="*/ 2147483647 w 816"/>
                <a:gd name="T9" fmla="*/ 0 h 520"/>
                <a:gd name="T10" fmla="*/ 0 w 816"/>
                <a:gd name="T11" fmla="*/ 2147483647 h 520"/>
                <a:gd name="T12" fmla="*/ 2147483647 w 816"/>
                <a:gd name="T13" fmla="*/ 2147483647 h 520"/>
                <a:gd name="T14" fmla="*/ 2147483647 w 816"/>
                <a:gd name="T15" fmla="*/ 2147483647 h 520"/>
                <a:gd name="T16" fmla="*/ 2147483647 w 816"/>
                <a:gd name="T17" fmla="*/ 2147483647 h 520"/>
                <a:gd name="T18" fmla="*/ 2147483647 w 816"/>
                <a:gd name="T19" fmla="*/ 2147483647 h 520"/>
                <a:gd name="T20" fmla="*/ 2147483647 w 816"/>
                <a:gd name="T21" fmla="*/ 2147483647 h 520"/>
                <a:gd name="T22" fmla="*/ 2147483647 w 816"/>
                <a:gd name="T23" fmla="*/ 2147483647 h 520"/>
                <a:gd name="T24" fmla="*/ 2147483647 w 816"/>
                <a:gd name="T25" fmla="*/ 2147483647 h 520"/>
                <a:gd name="T26" fmla="*/ 2147483647 w 816"/>
                <a:gd name="T27" fmla="*/ 2147483647 h 520"/>
                <a:gd name="T28" fmla="*/ 2147483647 w 816"/>
                <a:gd name="T29" fmla="*/ 2147483647 h 520"/>
                <a:gd name="T30" fmla="*/ 2147483647 w 816"/>
                <a:gd name="T31" fmla="*/ 2147483647 h 520"/>
                <a:gd name="T32" fmla="*/ 2147483647 w 816"/>
                <a:gd name="T33" fmla="*/ 2147483647 h 520"/>
                <a:gd name="T34" fmla="*/ 2147483647 w 816"/>
                <a:gd name="T35" fmla="*/ 2147483647 h 520"/>
                <a:gd name="T36" fmla="*/ 2147483647 w 816"/>
                <a:gd name="T37" fmla="*/ 2147483647 h 520"/>
                <a:gd name="T38" fmla="*/ 2147483647 w 816"/>
                <a:gd name="T39" fmla="*/ 2147483647 h 520"/>
                <a:gd name="T40" fmla="*/ 2147483647 w 816"/>
                <a:gd name="T41" fmla="*/ 2147483647 h 520"/>
                <a:gd name="T42" fmla="*/ 2147483647 w 816"/>
                <a:gd name="T43" fmla="*/ 2147483647 h 520"/>
                <a:gd name="T44" fmla="*/ 2147483647 w 816"/>
                <a:gd name="T45" fmla="*/ 2147483647 h 520"/>
                <a:gd name="T46" fmla="*/ 2147483647 w 816"/>
                <a:gd name="T47" fmla="*/ 2147483647 h 520"/>
                <a:gd name="T48" fmla="*/ 2147483647 w 816"/>
                <a:gd name="T49" fmla="*/ 2147483647 h 520"/>
                <a:gd name="T50" fmla="*/ 2147483647 w 816"/>
                <a:gd name="T51" fmla="*/ 2147483647 h 520"/>
                <a:gd name="T52" fmla="*/ 2147483647 w 816"/>
                <a:gd name="T53" fmla="*/ 2147483647 h 520"/>
                <a:gd name="T54" fmla="*/ 2147483647 w 816"/>
                <a:gd name="T55" fmla="*/ 2147483647 h 520"/>
                <a:gd name="T56" fmla="*/ 2147483647 w 816"/>
                <a:gd name="T57" fmla="*/ 2147483647 h 520"/>
                <a:gd name="T58" fmla="*/ 2147483647 w 816"/>
                <a:gd name="T59" fmla="*/ 2147483647 h 520"/>
                <a:gd name="T60" fmla="*/ 2147483647 w 816"/>
                <a:gd name="T61" fmla="*/ 2147483647 h 520"/>
                <a:gd name="T62" fmla="*/ 2147483647 w 816"/>
                <a:gd name="T63" fmla="*/ 2147483647 h 520"/>
                <a:gd name="T64" fmla="*/ 2147483647 w 816"/>
                <a:gd name="T65" fmla="*/ 2147483647 h 520"/>
                <a:gd name="T66" fmla="*/ 2147483647 w 816"/>
                <a:gd name="T67" fmla="*/ 2147483647 h 520"/>
                <a:gd name="T68" fmla="*/ 2147483647 w 816"/>
                <a:gd name="T69" fmla="*/ 2147483647 h 520"/>
                <a:gd name="T70" fmla="*/ 2147483647 w 816"/>
                <a:gd name="T71" fmla="*/ 2147483647 h 520"/>
                <a:gd name="T72" fmla="*/ 2147483647 w 816"/>
                <a:gd name="T73" fmla="*/ 2147483647 h 520"/>
                <a:gd name="T74" fmla="*/ 2147483647 w 816"/>
                <a:gd name="T75" fmla="*/ 2147483647 h 520"/>
                <a:gd name="T76" fmla="*/ 2147483647 w 816"/>
                <a:gd name="T77" fmla="*/ 2147483647 h 520"/>
                <a:gd name="T78" fmla="*/ 2147483647 w 816"/>
                <a:gd name="T79" fmla="*/ 2147483647 h 520"/>
                <a:gd name="T80" fmla="*/ 2147483647 w 816"/>
                <a:gd name="T81" fmla="*/ 2147483647 h 520"/>
                <a:gd name="T82" fmla="*/ 2147483647 w 816"/>
                <a:gd name="T83" fmla="*/ 2147483647 h 520"/>
                <a:gd name="T84" fmla="*/ 2147483647 w 816"/>
                <a:gd name="T85" fmla="*/ 2147483647 h 520"/>
                <a:gd name="T86" fmla="*/ 2147483647 w 816"/>
                <a:gd name="T87" fmla="*/ 2147483647 h 520"/>
                <a:gd name="T88" fmla="*/ 2147483647 w 816"/>
                <a:gd name="T89" fmla="*/ 2147483647 h 520"/>
                <a:gd name="T90" fmla="*/ 2147483647 w 816"/>
                <a:gd name="T91" fmla="*/ 2147483647 h 520"/>
                <a:gd name="T92" fmla="*/ 2147483647 w 816"/>
                <a:gd name="T93" fmla="*/ 2147483647 h 520"/>
                <a:gd name="T94" fmla="*/ 2147483647 w 816"/>
                <a:gd name="T95" fmla="*/ 2147483647 h 520"/>
                <a:gd name="T96" fmla="*/ 2147483647 w 816"/>
                <a:gd name="T97" fmla="*/ 2147483647 h 520"/>
                <a:gd name="T98" fmla="*/ 2147483647 w 816"/>
                <a:gd name="T99" fmla="*/ 2147483647 h 520"/>
                <a:gd name="T100" fmla="*/ 2147483647 w 816"/>
                <a:gd name="T101" fmla="*/ 2147483647 h 520"/>
                <a:gd name="T102" fmla="*/ 2147483647 w 816"/>
                <a:gd name="T103" fmla="*/ 2147483647 h 520"/>
                <a:gd name="T104" fmla="*/ 2147483647 w 816"/>
                <a:gd name="T105" fmla="*/ 2147483647 h 520"/>
                <a:gd name="T106" fmla="*/ 2147483647 w 816"/>
                <a:gd name="T107" fmla="*/ 2147483647 h 520"/>
                <a:gd name="T108" fmla="*/ 2147483647 w 816"/>
                <a:gd name="T109" fmla="*/ 2147483647 h 520"/>
                <a:gd name="T110" fmla="*/ 2147483647 w 816"/>
                <a:gd name="T111" fmla="*/ 2147483647 h 520"/>
                <a:gd name="T112" fmla="*/ 2147483647 w 816"/>
                <a:gd name="T113" fmla="*/ 2147483647 h 520"/>
                <a:gd name="T114" fmla="*/ 2147483647 w 816"/>
                <a:gd name="T115" fmla="*/ 2147483647 h 520"/>
                <a:gd name="T116" fmla="*/ 2147483647 w 816"/>
                <a:gd name="T117" fmla="*/ 2147483647 h 520"/>
                <a:gd name="T118" fmla="*/ 2147483647 w 816"/>
                <a:gd name="T119" fmla="*/ 2147483647 h 520"/>
                <a:gd name="T120" fmla="*/ 2147483647 w 816"/>
                <a:gd name="T121" fmla="*/ 2147483647 h 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6"/>
                <a:gd name="T184" fmla="*/ 0 h 520"/>
                <a:gd name="T185" fmla="*/ 816 w 816"/>
                <a:gd name="T186" fmla="*/ 520 h 5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6" h="520">
                  <a:moveTo>
                    <a:pt x="368" y="472"/>
                  </a:moveTo>
                  <a:lnTo>
                    <a:pt x="568" y="496"/>
                  </a:lnTo>
                  <a:lnTo>
                    <a:pt x="784" y="520"/>
                  </a:lnTo>
                  <a:lnTo>
                    <a:pt x="816" y="112"/>
                  </a:lnTo>
                  <a:lnTo>
                    <a:pt x="696" y="112"/>
                  </a:lnTo>
                  <a:lnTo>
                    <a:pt x="328" y="56"/>
                  </a:lnTo>
                  <a:lnTo>
                    <a:pt x="88" y="16"/>
                  </a:lnTo>
                  <a:lnTo>
                    <a:pt x="16" y="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48" y="216"/>
                  </a:lnTo>
                  <a:lnTo>
                    <a:pt x="48" y="232"/>
                  </a:lnTo>
                  <a:lnTo>
                    <a:pt x="56" y="232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48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72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8"/>
                  </a:lnTo>
                  <a:lnTo>
                    <a:pt x="56" y="328"/>
                  </a:lnTo>
                  <a:lnTo>
                    <a:pt x="56" y="344"/>
                  </a:lnTo>
                  <a:lnTo>
                    <a:pt x="56" y="352"/>
                  </a:lnTo>
                  <a:lnTo>
                    <a:pt x="56" y="360"/>
                  </a:lnTo>
                  <a:lnTo>
                    <a:pt x="64" y="360"/>
                  </a:lnTo>
                  <a:lnTo>
                    <a:pt x="64" y="368"/>
                  </a:lnTo>
                  <a:lnTo>
                    <a:pt x="80" y="368"/>
                  </a:lnTo>
                  <a:lnTo>
                    <a:pt x="96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04" y="392"/>
                  </a:lnTo>
                  <a:lnTo>
                    <a:pt x="112" y="408"/>
                  </a:lnTo>
                  <a:lnTo>
                    <a:pt x="120" y="424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20" y="448"/>
                  </a:lnTo>
                  <a:lnTo>
                    <a:pt x="128" y="448"/>
                  </a:lnTo>
                  <a:lnTo>
                    <a:pt x="136" y="464"/>
                  </a:lnTo>
                  <a:lnTo>
                    <a:pt x="136" y="472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52" y="504"/>
                  </a:lnTo>
                  <a:lnTo>
                    <a:pt x="152" y="496"/>
                  </a:lnTo>
                  <a:lnTo>
                    <a:pt x="160" y="488"/>
                  </a:lnTo>
                  <a:lnTo>
                    <a:pt x="168" y="488"/>
                  </a:lnTo>
                  <a:lnTo>
                    <a:pt x="176" y="496"/>
                  </a:lnTo>
                  <a:lnTo>
                    <a:pt x="184" y="496"/>
                  </a:lnTo>
                  <a:lnTo>
                    <a:pt x="192" y="488"/>
                  </a:lnTo>
                  <a:lnTo>
                    <a:pt x="200" y="488"/>
                  </a:lnTo>
                  <a:lnTo>
                    <a:pt x="200" y="496"/>
                  </a:lnTo>
                  <a:lnTo>
                    <a:pt x="208" y="496"/>
                  </a:lnTo>
                  <a:lnTo>
                    <a:pt x="224" y="488"/>
                  </a:lnTo>
                  <a:lnTo>
                    <a:pt x="232" y="496"/>
                  </a:lnTo>
                  <a:lnTo>
                    <a:pt x="240" y="496"/>
                  </a:lnTo>
                  <a:lnTo>
                    <a:pt x="248" y="496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96"/>
                  </a:lnTo>
                  <a:lnTo>
                    <a:pt x="280" y="512"/>
                  </a:lnTo>
                  <a:lnTo>
                    <a:pt x="288" y="456"/>
                  </a:lnTo>
                  <a:lnTo>
                    <a:pt x="368" y="4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69" name="Freeform 114"/>
            <p:cNvSpPr>
              <a:spLocks/>
            </p:cNvSpPr>
            <p:nvPr/>
          </p:nvSpPr>
          <p:spPr bwMode="auto">
            <a:xfrm>
              <a:off x="2728913" y="2701925"/>
              <a:ext cx="1068387" cy="849313"/>
            </a:xfrm>
            <a:custGeom>
              <a:avLst/>
              <a:gdLst>
                <a:gd name="T0" fmla="*/ 2147483647 w 584"/>
                <a:gd name="T1" fmla="*/ 2147483647 h 464"/>
                <a:gd name="T2" fmla="*/ 2147483647 w 584"/>
                <a:gd name="T3" fmla="*/ 2147483647 h 464"/>
                <a:gd name="T4" fmla="*/ 2147483647 w 584"/>
                <a:gd name="T5" fmla="*/ 2147483647 h 464"/>
                <a:gd name="T6" fmla="*/ 0 w 584"/>
                <a:gd name="T7" fmla="*/ 2147483647 h 464"/>
                <a:gd name="T8" fmla="*/ 0 w 584"/>
                <a:gd name="T9" fmla="*/ 2147483647 h 464"/>
                <a:gd name="T10" fmla="*/ 2147483647 w 584"/>
                <a:gd name="T11" fmla="*/ 0 h 464"/>
                <a:gd name="T12" fmla="*/ 2147483647 w 584"/>
                <a:gd name="T13" fmla="*/ 0 h 464"/>
                <a:gd name="T14" fmla="*/ 2147483647 w 584"/>
                <a:gd name="T15" fmla="*/ 2147483647 h 464"/>
                <a:gd name="T16" fmla="*/ 2147483647 w 584"/>
                <a:gd name="T17" fmla="*/ 2147483647 h 464"/>
                <a:gd name="T18" fmla="*/ 2147483647 w 584"/>
                <a:gd name="T19" fmla="*/ 2147483647 h 464"/>
                <a:gd name="T20" fmla="*/ 2147483647 w 584"/>
                <a:gd name="T21" fmla="*/ 2147483647 h 464"/>
                <a:gd name="T22" fmla="*/ 2147483647 w 584"/>
                <a:gd name="T23" fmla="*/ 2147483647 h 464"/>
                <a:gd name="T24" fmla="*/ 2147483647 w 584"/>
                <a:gd name="T25" fmla="*/ 2147483647 h 464"/>
                <a:gd name="T26" fmla="*/ 2147483647 w 584"/>
                <a:gd name="T27" fmla="*/ 2147483647 h 464"/>
                <a:gd name="T28" fmla="*/ 2147483647 w 584"/>
                <a:gd name="T29" fmla="*/ 2147483647 h 464"/>
                <a:gd name="T30" fmla="*/ 2147483647 w 584"/>
                <a:gd name="T31" fmla="*/ 2147483647 h 464"/>
                <a:gd name="T32" fmla="*/ 2147483647 w 584"/>
                <a:gd name="T33" fmla="*/ 2147483647 h 464"/>
                <a:gd name="T34" fmla="*/ 2147483647 w 584"/>
                <a:gd name="T35" fmla="*/ 2147483647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464"/>
                <a:gd name="T56" fmla="*/ 584 w 584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464">
                  <a:moveTo>
                    <a:pt x="432" y="456"/>
                  </a:moveTo>
                  <a:lnTo>
                    <a:pt x="248" y="440"/>
                  </a:lnTo>
                  <a:lnTo>
                    <a:pt x="48" y="416"/>
                  </a:lnTo>
                  <a:lnTo>
                    <a:pt x="0" y="408"/>
                  </a:lnTo>
                  <a:lnTo>
                    <a:pt x="56" y="0"/>
                  </a:lnTo>
                  <a:lnTo>
                    <a:pt x="248" y="24"/>
                  </a:lnTo>
                  <a:lnTo>
                    <a:pt x="384" y="40"/>
                  </a:lnTo>
                  <a:lnTo>
                    <a:pt x="424" y="40"/>
                  </a:lnTo>
                  <a:lnTo>
                    <a:pt x="584" y="56"/>
                  </a:lnTo>
                  <a:lnTo>
                    <a:pt x="576" y="152"/>
                  </a:lnTo>
                  <a:lnTo>
                    <a:pt x="552" y="464"/>
                  </a:lnTo>
                  <a:lnTo>
                    <a:pt x="480" y="456"/>
                  </a:lnTo>
                  <a:lnTo>
                    <a:pt x="432" y="45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70" name="Freeform 115"/>
            <p:cNvSpPr>
              <a:spLocks/>
            </p:cNvSpPr>
            <p:nvPr/>
          </p:nvSpPr>
          <p:spPr bwMode="auto">
            <a:xfrm>
              <a:off x="3592513" y="1295400"/>
              <a:ext cx="968375" cy="615950"/>
            </a:xfrm>
            <a:custGeom>
              <a:avLst/>
              <a:gdLst>
                <a:gd name="T0" fmla="*/ 0 w 529"/>
                <a:gd name="T1" fmla="*/ 2147483647 h 336"/>
                <a:gd name="T2" fmla="*/ 0 w 529"/>
                <a:gd name="T3" fmla="*/ 2147483647 h 336"/>
                <a:gd name="T4" fmla="*/ 0 w 529"/>
                <a:gd name="T5" fmla="*/ 2147483647 h 336"/>
                <a:gd name="T6" fmla="*/ 2147483647 w 529"/>
                <a:gd name="T7" fmla="*/ 2147483647 h 336"/>
                <a:gd name="T8" fmla="*/ 2147483647 w 529"/>
                <a:gd name="T9" fmla="*/ 0 h 336"/>
                <a:gd name="T10" fmla="*/ 2147483647 w 529"/>
                <a:gd name="T11" fmla="*/ 2147483647 h 336"/>
                <a:gd name="T12" fmla="*/ 2147483647 w 529"/>
                <a:gd name="T13" fmla="*/ 2147483647 h 336"/>
                <a:gd name="T14" fmla="*/ 2147483647 w 529"/>
                <a:gd name="T15" fmla="*/ 2147483647 h 336"/>
                <a:gd name="T16" fmla="*/ 2147483647 w 529"/>
                <a:gd name="T17" fmla="*/ 2147483647 h 336"/>
                <a:gd name="T18" fmla="*/ 2147483647 w 529"/>
                <a:gd name="T19" fmla="*/ 2147483647 h 336"/>
                <a:gd name="T20" fmla="*/ 2147483647 w 529"/>
                <a:gd name="T21" fmla="*/ 2147483647 h 336"/>
                <a:gd name="T22" fmla="*/ 2147483647 w 529"/>
                <a:gd name="T23" fmla="*/ 2147483647 h 336"/>
                <a:gd name="T24" fmla="*/ 2147483647 w 529"/>
                <a:gd name="T25" fmla="*/ 2147483647 h 336"/>
                <a:gd name="T26" fmla="*/ 2147483647 w 529"/>
                <a:gd name="T27" fmla="*/ 2147483647 h 336"/>
                <a:gd name="T28" fmla="*/ 2147483647 w 529"/>
                <a:gd name="T29" fmla="*/ 2147483647 h 336"/>
                <a:gd name="T30" fmla="*/ 2147483647 w 529"/>
                <a:gd name="T31" fmla="*/ 2147483647 h 336"/>
                <a:gd name="T32" fmla="*/ 2147483647 w 529"/>
                <a:gd name="T33" fmla="*/ 2147483647 h 336"/>
                <a:gd name="T34" fmla="*/ 2147483647 w 529"/>
                <a:gd name="T35" fmla="*/ 2147483647 h 336"/>
                <a:gd name="T36" fmla="*/ 2147483647 w 529"/>
                <a:gd name="T37" fmla="*/ 2147483647 h 336"/>
                <a:gd name="T38" fmla="*/ 2147483647 w 529"/>
                <a:gd name="T39" fmla="*/ 2147483647 h 336"/>
                <a:gd name="T40" fmla="*/ 2147483647 w 529"/>
                <a:gd name="T41" fmla="*/ 2147483647 h 336"/>
                <a:gd name="T42" fmla="*/ 2147483647 w 529"/>
                <a:gd name="T43" fmla="*/ 2147483647 h 336"/>
                <a:gd name="T44" fmla="*/ 2147483647 w 529"/>
                <a:gd name="T45" fmla="*/ 2147483647 h 336"/>
                <a:gd name="T46" fmla="*/ 2147483647 w 529"/>
                <a:gd name="T47" fmla="*/ 2147483647 h 336"/>
                <a:gd name="T48" fmla="*/ 2147483647 w 529"/>
                <a:gd name="T49" fmla="*/ 2147483647 h 336"/>
                <a:gd name="T50" fmla="*/ 2147483647 w 529"/>
                <a:gd name="T51" fmla="*/ 2147483647 h 336"/>
                <a:gd name="T52" fmla="*/ 2147483647 w 529"/>
                <a:gd name="T53" fmla="*/ 2147483647 h 336"/>
                <a:gd name="T54" fmla="*/ 2147483647 w 529"/>
                <a:gd name="T55" fmla="*/ 2147483647 h 336"/>
                <a:gd name="T56" fmla="*/ 2147483647 w 529"/>
                <a:gd name="T57" fmla="*/ 2147483647 h 336"/>
                <a:gd name="T58" fmla="*/ 2147483647 w 529"/>
                <a:gd name="T59" fmla="*/ 2147483647 h 336"/>
                <a:gd name="T60" fmla="*/ 2147483647 w 529"/>
                <a:gd name="T61" fmla="*/ 2147483647 h 336"/>
                <a:gd name="T62" fmla="*/ 2147483647 w 529"/>
                <a:gd name="T63" fmla="*/ 2147483647 h 336"/>
                <a:gd name="T64" fmla="*/ 2147483647 w 529"/>
                <a:gd name="T65" fmla="*/ 2147483647 h 336"/>
                <a:gd name="T66" fmla="*/ 2147483647 w 529"/>
                <a:gd name="T67" fmla="*/ 2147483647 h 336"/>
                <a:gd name="T68" fmla="*/ 2147483647 w 529"/>
                <a:gd name="T69" fmla="*/ 2147483647 h 336"/>
                <a:gd name="T70" fmla="*/ 2147483647 w 529"/>
                <a:gd name="T71" fmla="*/ 2147483647 h 336"/>
                <a:gd name="T72" fmla="*/ 2147483647 w 529"/>
                <a:gd name="T73" fmla="*/ 2147483647 h 336"/>
                <a:gd name="T74" fmla="*/ 2147483647 w 529"/>
                <a:gd name="T75" fmla="*/ 2147483647 h 336"/>
                <a:gd name="T76" fmla="*/ 0 w 529"/>
                <a:gd name="T77" fmla="*/ 2147483647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9"/>
                <a:gd name="T118" fmla="*/ 0 h 336"/>
                <a:gd name="T119" fmla="*/ 529 w 529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9" h="336">
                  <a:moveTo>
                    <a:pt x="0" y="312"/>
                  </a:moveTo>
                  <a:lnTo>
                    <a:pt x="0" y="304"/>
                  </a:lnTo>
                  <a:lnTo>
                    <a:pt x="0" y="288"/>
                  </a:lnTo>
                  <a:lnTo>
                    <a:pt x="16" y="9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80" y="16"/>
                  </a:lnTo>
                  <a:lnTo>
                    <a:pt x="441" y="24"/>
                  </a:lnTo>
                  <a:lnTo>
                    <a:pt x="473" y="24"/>
                  </a:lnTo>
                  <a:lnTo>
                    <a:pt x="481" y="24"/>
                  </a:lnTo>
                  <a:lnTo>
                    <a:pt x="489" y="56"/>
                  </a:lnTo>
                  <a:lnTo>
                    <a:pt x="489" y="72"/>
                  </a:lnTo>
                  <a:lnTo>
                    <a:pt x="489" y="112"/>
                  </a:lnTo>
                  <a:lnTo>
                    <a:pt x="489" y="136"/>
                  </a:lnTo>
                  <a:lnTo>
                    <a:pt x="497" y="144"/>
                  </a:lnTo>
                  <a:lnTo>
                    <a:pt x="505" y="152"/>
                  </a:lnTo>
                  <a:lnTo>
                    <a:pt x="505" y="184"/>
                  </a:lnTo>
                  <a:lnTo>
                    <a:pt x="505" y="200"/>
                  </a:lnTo>
                  <a:lnTo>
                    <a:pt x="505" y="216"/>
                  </a:lnTo>
                  <a:lnTo>
                    <a:pt x="505" y="224"/>
                  </a:lnTo>
                  <a:lnTo>
                    <a:pt x="513" y="240"/>
                  </a:lnTo>
                  <a:lnTo>
                    <a:pt x="513" y="256"/>
                  </a:lnTo>
                  <a:lnTo>
                    <a:pt x="513" y="280"/>
                  </a:lnTo>
                  <a:lnTo>
                    <a:pt x="521" y="288"/>
                  </a:lnTo>
                  <a:lnTo>
                    <a:pt x="529" y="304"/>
                  </a:lnTo>
                  <a:lnTo>
                    <a:pt x="529" y="328"/>
                  </a:lnTo>
                  <a:lnTo>
                    <a:pt x="529" y="336"/>
                  </a:lnTo>
                  <a:lnTo>
                    <a:pt x="505" y="336"/>
                  </a:lnTo>
                  <a:lnTo>
                    <a:pt x="296" y="328"/>
                  </a:lnTo>
                  <a:lnTo>
                    <a:pt x="16" y="312"/>
                  </a:lnTo>
                  <a:lnTo>
                    <a:pt x="0" y="31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71" name="Freeform 116"/>
            <p:cNvSpPr>
              <a:spLocks/>
            </p:cNvSpPr>
            <p:nvPr/>
          </p:nvSpPr>
          <p:spPr bwMode="auto">
            <a:xfrm>
              <a:off x="3548063" y="1866900"/>
              <a:ext cx="1027112" cy="703263"/>
            </a:xfrm>
            <a:custGeom>
              <a:avLst/>
              <a:gdLst>
                <a:gd name="T0" fmla="*/ 2147483647 w 561"/>
                <a:gd name="T1" fmla="*/ 2147483647 h 384"/>
                <a:gd name="T2" fmla="*/ 2147483647 w 561"/>
                <a:gd name="T3" fmla="*/ 2147483647 h 384"/>
                <a:gd name="T4" fmla="*/ 2147483647 w 561"/>
                <a:gd name="T5" fmla="*/ 2147483647 h 384"/>
                <a:gd name="T6" fmla="*/ 2147483647 w 561"/>
                <a:gd name="T7" fmla="*/ 2147483647 h 384"/>
                <a:gd name="T8" fmla="*/ 2147483647 w 561"/>
                <a:gd name="T9" fmla="*/ 2147483647 h 384"/>
                <a:gd name="T10" fmla="*/ 2147483647 w 561"/>
                <a:gd name="T11" fmla="*/ 2147483647 h 384"/>
                <a:gd name="T12" fmla="*/ 2147483647 w 561"/>
                <a:gd name="T13" fmla="*/ 2147483647 h 384"/>
                <a:gd name="T14" fmla="*/ 2147483647 w 561"/>
                <a:gd name="T15" fmla="*/ 2147483647 h 384"/>
                <a:gd name="T16" fmla="*/ 2147483647 w 561"/>
                <a:gd name="T17" fmla="*/ 2147483647 h 384"/>
                <a:gd name="T18" fmla="*/ 2147483647 w 561"/>
                <a:gd name="T19" fmla="*/ 2147483647 h 384"/>
                <a:gd name="T20" fmla="*/ 2147483647 w 561"/>
                <a:gd name="T21" fmla="*/ 2147483647 h 384"/>
                <a:gd name="T22" fmla="*/ 2147483647 w 561"/>
                <a:gd name="T23" fmla="*/ 2147483647 h 384"/>
                <a:gd name="T24" fmla="*/ 2147483647 w 561"/>
                <a:gd name="T25" fmla="*/ 2147483647 h 384"/>
                <a:gd name="T26" fmla="*/ 2147483647 w 561"/>
                <a:gd name="T27" fmla="*/ 2147483647 h 384"/>
                <a:gd name="T28" fmla="*/ 2147483647 w 561"/>
                <a:gd name="T29" fmla="*/ 2147483647 h 384"/>
                <a:gd name="T30" fmla="*/ 2147483647 w 561"/>
                <a:gd name="T31" fmla="*/ 2147483647 h 384"/>
                <a:gd name="T32" fmla="*/ 2147483647 w 561"/>
                <a:gd name="T33" fmla="*/ 2147483647 h 384"/>
                <a:gd name="T34" fmla="*/ 2147483647 w 561"/>
                <a:gd name="T35" fmla="*/ 2147483647 h 384"/>
                <a:gd name="T36" fmla="*/ 2147483647 w 561"/>
                <a:gd name="T37" fmla="*/ 2147483647 h 384"/>
                <a:gd name="T38" fmla="*/ 2147483647 w 561"/>
                <a:gd name="T39" fmla="*/ 2147483647 h 384"/>
                <a:gd name="T40" fmla="*/ 2147483647 w 561"/>
                <a:gd name="T41" fmla="*/ 2147483647 h 384"/>
                <a:gd name="T42" fmla="*/ 2147483647 w 561"/>
                <a:gd name="T43" fmla="*/ 2147483647 h 384"/>
                <a:gd name="T44" fmla="*/ 2147483647 w 561"/>
                <a:gd name="T45" fmla="*/ 2147483647 h 384"/>
                <a:gd name="T46" fmla="*/ 2147483647 w 561"/>
                <a:gd name="T47" fmla="*/ 2147483647 h 384"/>
                <a:gd name="T48" fmla="*/ 2147483647 w 561"/>
                <a:gd name="T49" fmla="*/ 2147483647 h 384"/>
                <a:gd name="T50" fmla="*/ 2147483647 w 561"/>
                <a:gd name="T51" fmla="*/ 2147483647 h 384"/>
                <a:gd name="T52" fmla="*/ 2147483647 w 561"/>
                <a:gd name="T53" fmla="*/ 0 h 384"/>
                <a:gd name="T54" fmla="*/ 2147483647 w 561"/>
                <a:gd name="T55" fmla="*/ 0 h 384"/>
                <a:gd name="T56" fmla="*/ 2147483647 w 561"/>
                <a:gd name="T57" fmla="*/ 2147483647 h 384"/>
                <a:gd name="T58" fmla="*/ 0 w 561"/>
                <a:gd name="T59" fmla="*/ 2147483647 h 384"/>
                <a:gd name="T60" fmla="*/ 2147483647 w 561"/>
                <a:gd name="T61" fmla="*/ 2147483647 h 384"/>
                <a:gd name="T62" fmla="*/ 2147483647 w 561"/>
                <a:gd name="T63" fmla="*/ 2147483647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1"/>
                <a:gd name="T97" fmla="*/ 0 h 384"/>
                <a:gd name="T98" fmla="*/ 561 w 561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1" h="384">
                  <a:moveTo>
                    <a:pt x="400" y="312"/>
                  </a:moveTo>
                  <a:lnTo>
                    <a:pt x="432" y="336"/>
                  </a:lnTo>
                  <a:lnTo>
                    <a:pt x="440" y="344"/>
                  </a:lnTo>
                  <a:lnTo>
                    <a:pt x="448" y="336"/>
                  </a:lnTo>
                  <a:lnTo>
                    <a:pt x="456" y="328"/>
                  </a:lnTo>
                  <a:lnTo>
                    <a:pt x="497" y="328"/>
                  </a:lnTo>
                  <a:lnTo>
                    <a:pt x="505" y="336"/>
                  </a:lnTo>
                  <a:lnTo>
                    <a:pt x="513" y="344"/>
                  </a:lnTo>
                  <a:lnTo>
                    <a:pt x="521" y="344"/>
                  </a:lnTo>
                  <a:lnTo>
                    <a:pt x="529" y="344"/>
                  </a:lnTo>
                  <a:lnTo>
                    <a:pt x="545" y="360"/>
                  </a:lnTo>
                  <a:lnTo>
                    <a:pt x="553" y="376"/>
                  </a:lnTo>
                  <a:lnTo>
                    <a:pt x="553" y="384"/>
                  </a:lnTo>
                  <a:lnTo>
                    <a:pt x="561" y="384"/>
                  </a:lnTo>
                  <a:lnTo>
                    <a:pt x="561" y="376"/>
                  </a:lnTo>
                  <a:lnTo>
                    <a:pt x="553" y="360"/>
                  </a:lnTo>
                  <a:lnTo>
                    <a:pt x="545" y="344"/>
                  </a:lnTo>
                  <a:lnTo>
                    <a:pt x="545" y="336"/>
                  </a:lnTo>
                  <a:lnTo>
                    <a:pt x="561" y="296"/>
                  </a:lnTo>
                  <a:lnTo>
                    <a:pt x="545" y="296"/>
                  </a:lnTo>
                  <a:lnTo>
                    <a:pt x="545" y="288"/>
                  </a:lnTo>
                  <a:lnTo>
                    <a:pt x="553" y="288"/>
                  </a:lnTo>
                  <a:lnTo>
                    <a:pt x="553" y="280"/>
                  </a:lnTo>
                  <a:lnTo>
                    <a:pt x="545" y="272"/>
                  </a:lnTo>
                  <a:lnTo>
                    <a:pt x="545" y="264"/>
                  </a:lnTo>
                  <a:lnTo>
                    <a:pt x="561" y="264"/>
                  </a:lnTo>
                  <a:lnTo>
                    <a:pt x="561" y="80"/>
                  </a:lnTo>
                  <a:lnTo>
                    <a:pt x="553" y="80"/>
                  </a:lnTo>
                  <a:lnTo>
                    <a:pt x="537" y="64"/>
                  </a:lnTo>
                  <a:lnTo>
                    <a:pt x="529" y="56"/>
                  </a:lnTo>
                  <a:lnTo>
                    <a:pt x="529" y="48"/>
                  </a:lnTo>
                  <a:lnTo>
                    <a:pt x="537" y="48"/>
                  </a:lnTo>
                  <a:lnTo>
                    <a:pt x="537" y="40"/>
                  </a:lnTo>
                  <a:lnTo>
                    <a:pt x="553" y="24"/>
                  </a:lnTo>
                  <a:lnTo>
                    <a:pt x="545" y="24"/>
                  </a:lnTo>
                  <a:lnTo>
                    <a:pt x="553" y="16"/>
                  </a:lnTo>
                  <a:lnTo>
                    <a:pt x="553" y="24"/>
                  </a:lnTo>
                  <a:lnTo>
                    <a:pt x="529" y="24"/>
                  </a:lnTo>
                  <a:lnTo>
                    <a:pt x="32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96"/>
                  </a:lnTo>
                  <a:lnTo>
                    <a:pt x="0" y="296"/>
                  </a:lnTo>
                  <a:lnTo>
                    <a:pt x="8" y="296"/>
                  </a:lnTo>
                  <a:lnTo>
                    <a:pt x="208" y="304"/>
                  </a:lnTo>
                  <a:lnTo>
                    <a:pt x="352" y="312"/>
                  </a:lnTo>
                  <a:lnTo>
                    <a:pt x="400" y="31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72" name="Freeform 117"/>
            <p:cNvSpPr>
              <a:spLocks/>
            </p:cNvSpPr>
            <p:nvPr/>
          </p:nvSpPr>
          <p:spPr bwMode="auto">
            <a:xfrm>
              <a:off x="3505200" y="2408238"/>
              <a:ext cx="1216025" cy="601662"/>
            </a:xfrm>
            <a:custGeom>
              <a:avLst/>
              <a:gdLst>
                <a:gd name="T0" fmla="*/ 2147483647 w 665"/>
                <a:gd name="T1" fmla="*/ 2147483647 h 328"/>
                <a:gd name="T2" fmla="*/ 2147483647 w 665"/>
                <a:gd name="T3" fmla="*/ 2147483647 h 328"/>
                <a:gd name="T4" fmla="*/ 2147483647 w 665"/>
                <a:gd name="T5" fmla="*/ 2147483647 h 328"/>
                <a:gd name="T6" fmla="*/ 2147483647 w 665"/>
                <a:gd name="T7" fmla="*/ 2147483647 h 328"/>
                <a:gd name="T8" fmla="*/ 2147483647 w 665"/>
                <a:gd name="T9" fmla="*/ 2147483647 h 328"/>
                <a:gd name="T10" fmla="*/ 2147483647 w 665"/>
                <a:gd name="T11" fmla="*/ 2147483647 h 328"/>
                <a:gd name="T12" fmla="*/ 2147483647 w 665"/>
                <a:gd name="T13" fmla="*/ 2147483647 h 328"/>
                <a:gd name="T14" fmla="*/ 2147483647 w 665"/>
                <a:gd name="T15" fmla="*/ 2147483647 h 328"/>
                <a:gd name="T16" fmla="*/ 2147483647 w 665"/>
                <a:gd name="T17" fmla="*/ 2147483647 h 328"/>
                <a:gd name="T18" fmla="*/ 2147483647 w 665"/>
                <a:gd name="T19" fmla="*/ 2147483647 h 328"/>
                <a:gd name="T20" fmla="*/ 2147483647 w 665"/>
                <a:gd name="T21" fmla="*/ 2147483647 h 328"/>
                <a:gd name="T22" fmla="*/ 2147483647 w 665"/>
                <a:gd name="T23" fmla="*/ 2147483647 h 328"/>
                <a:gd name="T24" fmla="*/ 2147483647 w 665"/>
                <a:gd name="T25" fmla="*/ 2147483647 h 328"/>
                <a:gd name="T26" fmla="*/ 2147483647 w 665"/>
                <a:gd name="T27" fmla="*/ 2147483647 h 328"/>
                <a:gd name="T28" fmla="*/ 2147483647 w 665"/>
                <a:gd name="T29" fmla="*/ 2147483647 h 328"/>
                <a:gd name="T30" fmla="*/ 2147483647 w 665"/>
                <a:gd name="T31" fmla="*/ 2147483647 h 328"/>
                <a:gd name="T32" fmla="*/ 2147483647 w 665"/>
                <a:gd name="T33" fmla="*/ 2147483647 h 328"/>
                <a:gd name="T34" fmla="*/ 2147483647 w 665"/>
                <a:gd name="T35" fmla="*/ 2147483647 h 328"/>
                <a:gd name="T36" fmla="*/ 2147483647 w 665"/>
                <a:gd name="T37" fmla="*/ 2147483647 h 328"/>
                <a:gd name="T38" fmla="*/ 2147483647 w 665"/>
                <a:gd name="T39" fmla="*/ 2147483647 h 328"/>
                <a:gd name="T40" fmla="*/ 2147483647 w 665"/>
                <a:gd name="T41" fmla="*/ 2147483647 h 328"/>
                <a:gd name="T42" fmla="*/ 2147483647 w 665"/>
                <a:gd name="T43" fmla="*/ 2147483647 h 328"/>
                <a:gd name="T44" fmla="*/ 2147483647 w 665"/>
                <a:gd name="T45" fmla="*/ 2147483647 h 328"/>
                <a:gd name="T46" fmla="*/ 2147483647 w 665"/>
                <a:gd name="T47" fmla="*/ 2147483647 h 328"/>
                <a:gd name="T48" fmla="*/ 2147483647 w 665"/>
                <a:gd name="T49" fmla="*/ 2147483647 h 328"/>
                <a:gd name="T50" fmla="*/ 2147483647 w 665"/>
                <a:gd name="T51" fmla="*/ 2147483647 h 328"/>
                <a:gd name="T52" fmla="*/ 2147483647 w 665"/>
                <a:gd name="T53" fmla="*/ 2147483647 h 328"/>
                <a:gd name="T54" fmla="*/ 2147483647 w 665"/>
                <a:gd name="T55" fmla="*/ 2147483647 h 328"/>
                <a:gd name="T56" fmla="*/ 2147483647 w 665"/>
                <a:gd name="T57" fmla="*/ 2147483647 h 328"/>
                <a:gd name="T58" fmla="*/ 2147483647 w 665"/>
                <a:gd name="T59" fmla="*/ 2147483647 h 328"/>
                <a:gd name="T60" fmla="*/ 2147483647 w 665"/>
                <a:gd name="T61" fmla="*/ 2147483647 h 328"/>
                <a:gd name="T62" fmla="*/ 2147483647 w 665"/>
                <a:gd name="T63" fmla="*/ 2147483647 h 328"/>
                <a:gd name="T64" fmla="*/ 2147483647 w 665"/>
                <a:gd name="T65" fmla="*/ 2147483647 h 328"/>
                <a:gd name="T66" fmla="*/ 2147483647 w 665"/>
                <a:gd name="T67" fmla="*/ 2147483647 h 328"/>
                <a:gd name="T68" fmla="*/ 2147483647 w 665"/>
                <a:gd name="T69" fmla="*/ 2147483647 h 328"/>
                <a:gd name="T70" fmla="*/ 2147483647 w 665"/>
                <a:gd name="T71" fmla="*/ 2147483647 h 328"/>
                <a:gd name="T72" fmla="*/ 2147483647 w 665"/>
                <a:gd name="T73" fmla="*/ 2147483647 h 328"/>
                <a:gd name="T74" fmla="*/ 2147483647 w 665"/>
                <a:gd name="T75" fmla="*/ 2147483647 h 328"/>
                <a:gd name="T76" fmla="*/ 2147483647 w 665"/>
                <a:gd name="T77" fmla="*/ 2147483647 h 328"/>
                <a:gd name="T78" fmla="*/ 2147483647 w 665"/>
                <a:gd name="T79" fmla="*/ 2147483647 h 328"/>
                <a:gd name="T80" fmla="*/ 2147483647 w 665"/>
                <a:gd name="T81" fmla="*/ 2147483647 h 328"/>
                <a:gd name="T82" fmla="*/ 2147483647 w 665"/>
                <a:gd name="T83" fmla="*/ 2147483647 h 328"/>
                <a:gd name="T84" fmla="*/ 2147483647 w 665"/>
                <a:gd name="T85" fmla="*/ 2147483647 h 328"/>
                <a:gd name="T86" fmla="*/ 2147483647 w 665"/>
                <a:gd name="T87" fmla="*/ 2147483647 h 328"/>
                <a:gd name="T88" fmla="*/ 2147483647 w 665"/>
                <a:gd name="T89" fmla="*/ 2147483647 h 328"/>
                <a:gd name="T90" fmla="*/ 2147483647 w 665"/>
                <a:gd name="T91" fmla="*/ 0 h 328"/>
                <a:gd name="T92" fmla="*/ 2147483647 w 665"/>
                <a:gd name="T93" fmla="*/ 0 h 328"/>
                <a:gd name="T94" fmla="*/ 2147483647 w 665"/>
                <a:gd name="T95" fmla="*/ 0 h 328"/>
                <a:gd name="T96" fmla="*/ 0 w 665"/>
                <a:gd name="T97" fmla="*/ 2147483647 h 328"/>
                <a:gd name="T98" fmla="*/ 0 w 665"/>
                <a:gd name="T99" fmla="*/ 2147483647 h 328"/>
                <a:gd name="T100" fmla="*/ 2147483647 w 665"/>
                <a:gd name="T101" fmla="*/ 2147483647 h 328"/>
                <a:gd name="T102" fmla="*/ 2147483647 w 665"/>
                <a:gd name="T103" fmla="*/ 2147483647 h 328"/>
                <a:gd name="T104" fmla="*/ 2147483647 w 665"/>
                <a:gd name="T105" fmla="*/ 2147483647 h 328"/>
                <a:gd name="T106" fmla="*/ 2147483647 w 665"/>
                <a:gd name="T107" fmla="*/ 2147483647 h 328"/>
                <a:gd name="T108" fmla="*/ 2147483647 w 665"/>
                <a:gd name="T109" fmla="*/ 2147483647 h 328"/>
                <a:gd name="T110" fmla="*/ 2147483647 w 665"/>
                <a:gd name="T111" fmla="*/ 2147483647 h 328"/>
                <a:gd name="T112" fmla="*/ 2147483647 w 665"/>
                <a:gd name="T113" fmla="*/ 2147483647 h 328"/>
                <a:gd name="T114" fmla="*/ 2147483647 w 665"/>
                <a:gd name="T115" fmla="*/ 2147483647 h 3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5"/>
                <a:gd name="T175" fmla="*/ 0 h 328"/>
                <a:gd name="T176" fmla="*/ 665 w 665"/>
                <a:gd name="T177" fmla="*/ 328 h 3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5" h="328">
                  <a:moveTo>
                    <a:pt x="665" y="328"/>
                  </a:moveTo>
                  <a:lnTo>
                    <a:pt x="649" y="304"/>
                  </a:lnTo>
                  <a:lnTo>
                    <a:pt x="641" y="296"/>
                  </a:lnTo>
                  <a:lnTo>
                    <a:pt x="641" y="288"/>
                  </a:lnTo>
                  <a:lnTo>
                    <a:pt x="633" y="264"/>
                  </a:lnTo>
                  <a:lnTo>
                    <a:pt x="625" y="264"/>
                  </a:lnTo>
                  <a:lnTo>
                    <a:pt x="625" y="232"/>
                  </a:lnTo>
                  <a:lnTo>
                    <a:pt x="625" y="224"/>
                  </a:lnTo>
                  <a:lnTo>
                    <a:pt x="625" y="216"/>
                  </a:lnTo>
                  <a:lnTo>
                    <a:pt x="625" y="208"/>
                  </a:lnTo>
                  <a:lnTo>
                    <a:pt x="617" y="184"/>
                  </a:lnTo>
                  <a:lnTo>
                    <a:pt x="617" y="176"/>
                  </a:lnTo>
                  <a:lnTo>
                    <a:pt x="609" y="176"/>
                  </a:lnTo>
                  <a:lnTo>
                    <a:pt x="609" y="160"/>
                  </a:lnTo>
                  <a:lnTo>
                    <a:pt x="609" y="128"/>
                  </a:lnTo>
                  <a:lnTo>
                    <a:pt x="593" y="120"/>
                  </a:lnTo>
                  <a:lnTo>
                    <a:pt x="585" y="112"/>
                  </a:lnTo>
                  <a:lnTo>
                    <a:pt x="585" y="104"/>
                  </a:lnTo>
                  <a:lnTo>
                    <a:pt x="585" y="96"/>
                  </a:lnTo>
                  <a:lnTo>
                    <a:pt x="585" y="88"/>
                  </a:lnTo>
                  <a:lnTo>
                    <a:pt x="569" y="72"/>
                  </a:lnTo>
                  <a:lnTo>
                    <a:pt x="569" y="64"/>
                  </a:lnTo>
                  <a:lnTo>
                    <a:pt x="553" y="48"/>
                  </a:lnTo>
                  <a:lnTo>
                    <a:pt x="545" y="48"/>
                  </a:lnTo>
                  <a:lnTo>
                    <a:pt x="537" y="48"/>
                  </a:lnTo>
                  <a:lnTo>
                    <a:pt x="529" y="40"/>
                  </a:lnTo>
                  <a:lnTo>
                    <a:pt x="521" y="32"/>
                  </a:lnTo>
                  <a:lnTo>
                    <a:pt x="480" y="32"/>
                  </a:lnTo>
                  <a:lnTo>
                    <a:pt x="472" y="40"/>
                  </a:lnTo>
                  <a:lnTo>
                    <a:pt x="464" y="48"/>
                  </a:lnTo>
                  <a:lnTo>
                    <a:pt x="456" y="40"/>
                  </a:lnTo>
                  <a:lnTo>
                    <a:pt x="424" y="16"/>
                  </a:lnTo>
                  <a:lnTo>
                    <a:pt x="303" y="12"/>
                  </a:lnTo>
                  <a:lnTo>
                    <a:pt x="55" y="0"/>
                  </a:lnTo>
                  <a:lnTo>
                    <a:pt x="24" y="0"/>
                  </a:lnTo>
                  <a:lnTo>
                    <a:pt x="0" y="200"/>
                  </a:lnTo>
                  <a:lnTo>
                    <a:pt x="160" y="216"/>
                  </a:lnTo>
                  <a:lnTo>
                    <a:pt x="152" y="312"/>
                  </a:lnTo>
                  <a:lnTo>
                    <a:pt x="184" y="320"/>
                  </a:lnTo>
                  <a:lnTo>
                    <a:pt x="424" y="328"/>
                  </a:lnTo>
                  <a:lnTo>
                    <a:pt x="649" y="328"/>
                  </a:lnTo>
                  <a:lnTo>
                    <a:pt x="665" y="32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73" name="Freeform 118"/>
            <p:cNvSpPr>
              <a:spLocks/>
            </p:cNvSpPr>
            <p:nvPr/>
          </p:nvSpPr>
          <p:spPr bwMode="auto">
            <a:xfrm>
              <a:off x="3738563" y="2979738"/>
              <a:ext cx="1085850" cy="585787"/>
            </a:xfrm>
            <a:custGeom>
              <a:avLst/>
              <a:gdLst>
                <a:gd name="T0" fmla="*/ 0 w 593"/>
                <a:gd name="T1" fmla="*/ 2147483647 h 320"/>
                <a:gd name="T2" fmla="*/ 2147483647 w 593"/>
                <a:gd name="T3" fmla="*/ 0 h 320"/>
                <a:gd name="T4" fmla="*/ 2147483647 w 593"/>
                <a:gd name="T5" fmla="*/ 0 h 320"/>
                <a:gd name="T6" fmla="*/ 2147483647 w 593"/>
                <a:gd name="T7" fmla="*/ 2147483647 h 320"/>
                <a:gd name="T8" fmla="*/ 2147483647 w 593"/>
                <a:gd name="T9" fmla="*/ 2147483647 h 320"/>
                <a:gd name="T10" fmla="*/ 2147483647 w 593"/>
                <a:gd name="T11" fmla="*/ 2147483647 h 320"/>
                <a:gd name="T12" fmla="*/ 2147483647 w 593"/>
                <a:gd name="T13" fmla="*/ 2147483647 h 320"/>
                <a:gd name="T14" fmla="*/ 2147483647 w 593"/>
                <a:gd name="T15" fmla="*/ 2147483647 h 320"/>
                <a:gd name="T16" fmla="*/ 2147483647 w 593"/>
                <a:gd name="T17" fmla="*/ 2147483647 h 320"/>
                <a:gd name="T18" fmla="*/ 2147483647 w 593"/>
                <a:gd name="T19" fmla="*/ 2147483647 h 320"/>
                <a:gd name="T20" fmla="*/ 2147483647 w 593"/>
                <a:gd name="T21" fmla="*/ 2147483647 h 320"/>
                <a:gd name="T22" fmla="*/ 2147483647 w 593"/>
                <a:gd name="T23" fmla="*/ 2147483647 h 320"/>
                <a:gd name="T24" fmla="*/ 2147483647 w 593"/>
                <a:gd name="T25" fmla="*/ 2147483647 h 320"/>
                <a:gd name="T26" fmla="*/ 2147483647 w 593"/>
                <a:gd name="T27" fmla="*/ 2147483647 h 320"/>
                <a:gd name="T28" fmla="*/ 2147483647 w 593"/>
                <a:gd name="T29" fmla="*/ 2147483647 h 320"/>
                <a:gd name="T30" fmla="*/ 2147483647 w 593"/>
                <a:gd name="T31" fmla="*/ 2147483647 h 320"/>
                <a:gd name="T32" fmla="*/ 2147483647 w 593"/>
                <a:gd name="T33" fmla="*/ 2147483647 h 320"/>
                <a:gd name="T34" fmla="*/ 2147483647 w 593"/>
                <a:gd name="T35" fmla="*/ 2147483647 h 320"/>
                <a:gd name="T36" fmla="*/ 2147483647 w 593"/>
                <a:gd name="T37" fmla="*/ 2147483647 h 320"/>
                <a:gd name="T38" fmla="*/ 2147483647 w 593"/>
                <a:gd name="T39" fmla="*/ 2147483647 h 320"/>
                <a:gd name="T40" fmla="*/ 2147483647 w 593"/>
                <a:gd name="T41" fmla="*/ 2147483647 h 320"/>
                <a:gd name="T42" fmla="*/ 2147483647 w 593"/>
                <a:gd name="T43" fmla="*/ 2147483647 h 320"/>
                <a:gd name="T44" fmla="*/ 2147483647 w 593"/>
                <a:gd name="T45" fmla="*/ 2147483647 h 320"/>
                <a:gd name="T46" fmla="*/ 2147483647 w 593"/>
                <a:gd name="T47" fmla="*/ 2147483647 h 320"/>
                <a:gd name="T48" fmla="*/ 2147483647 w 593"/>
                <a:gd name="T49" fmla="*/ 2147483647 h 320"/>
                <a:gd name="T50" fmla="*/ 2147483647 w 593"/>
                <a:gd name="T51" fmla="*/ 2147483647 h 320"/>
                <a:gd name="T52" fmla="*/ 2147483647 w 593"/>
                <a:gd name="T53" fmla="*/ 2147483647 h 320"/>
                <a:gd name="T54" fmla="*/ 2147483647 w 593"/>
                <a:gd name="T55" fmla="*/ 2147483647 h 320"/>
                <a:gd name="T56" fmla="*/ 2147483647 w 593"/>
                <a:gd name="T57" fmla="*/ 2147483647 h 320"/>
                <a:gd name="T58" fmla="*/ 2147483647 w 593"/>
                <a:gd name="T59" fmla="*/ 2147483647 h 320"/>
                <a:gd name="T60" fmla="*/ 2147483647 w 593"/>
                <a:gd name="T61" fmla="*/ 2147483647 h 320"/>
                <a:gd name="T62" fmla="*/ 2147483647 w 593"/>
                <a:gd name="T63" fmla="*/ 2147483647 h 320"/>
                <a:gd name="T64" fmla="*/ 2147483647 w 593"/>
                <a:gd name="T65" fmla="*/ 2147483647 h 320"/>
                <a:gd name="T66" fmla="*/ 0 w 593"/>
                <a:gd name="T67" fmla="*/ 2147483647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3"/>
                <a:gd name="T103" fmla="*/ 0 h 320"/>
                <a:gd name="T104" fmla="*/ 593 w 593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3" h="320">
                  <a:moveTo>
                    <a:pt x="0" y="312"/>
                  </a:moveTo>
                  <a:lnTo>
                    <a:pt x="24" y="0"/>
                  </a:lnTo>
                  <a:lnTo>
                    <a:pt x="56" y="8"/>
                  </a:lnTo>
                  <a:lnTo>
                    <a:pt x="296" y="16"/>
                  </a:lnTo>
                  <a:lnTo>
                    <a:pt x="521" y="16"/>
                  </a:lnTo>
                  <a:lnTo>
                    <a:pt x="537" y="16"/>
                  </a:lnTo>
                  <a:lnTo>
                    <a:pt x="529" y="16"/>
                  </a:lnTo>
                  <a:lnTo>
                    <a:pt x="545" y="24"/>
                  </a:lnTo>
                  <a:lnTo>
                    <a:pt x="553" y="32"/>
                  </a:lnTo>
                  <a:lnTo>
                    <a:pt x="561" y="24"/>
                  </a:lnTo>
                  <a:lnTo>
                    <a:pt x="561" y="32"/>
                  </a:lnTo>
                  <a:lnTo>
                    <a:pt x="569" y="32"/>
                  </a:lnTo>
                  <a:lnTo>
                    <a:pt x="569" y="40"/>
                  </a:lnTo>
                  <a:lnTo>
                    <a:pt x="569" y="48"/>
                  </a:lnTo>
                  <a:lnTo>
                    <a:pt x="553" y="56"/>
                  </a:lnTo>
                  <a:lnTo>
                    <a:pt x="553" y="64"/>
                  </a:lnTo>
                  <a:lnTo>
                    <a:pt x="569" y="72"/>
                  </a:lnTo>
                  <a:lnTo>
                    <a:pt x="569" y="80"/>
                  </a:lnTo>
                  <a:lnTo>
                    <a:pt x="569" y="88"/>
                  </a:lnTo>
                  <a:lnTo>
                    <a:pt x="577" y="104"/>
                  </a:lnTo>
                  <a:lnTo>
                    <a:pt x="593" y="104"/>
                  </a:lnTo>
                  <a:lnTo>
                    <a:pt x="593" y="320"/>
                  </a:lnTo>
                  <a:lnTo>
                    <a:pt x="529" y="320"/>
                  </a:lnTo>
                  <a:lnTo>
                    <a:pt x="369" y="320"/>
                  </a:lnTo>
                  <a:lnTo>
                    <a:pt x="56" y="312"/>
                  </a:lnTo>
                  <a:lnTo>
                    <a:pt x="0" y="31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74" name="Freeform 119"/>
            <p:cNvSpPr>
              <a:spLocks/>
            </p:cNvSpPr>
            <p:nvPr/>
          </p:nvSpPr>
          <p:spPr bwMode="auto">
            <a:xfrm>
              <a:off x="3592513" y="3536950"/>
              <a:ext cx="1276350" cy="658813"/>
            </a:xfrm>
            <a:custGeom>
              <a:avLst/>
              <a:gdLst>
                <a:gd name="T0" fmla="*/ 2147483647 w 697"/>
                <a:gd name="T1" fmla="*/ 2147483647 h 360"/>
                <a:gd name="T2" fmla="*/ 2147483647 w 697"/>
                <a:gd name="T3" fmla="*/ 2147483647 h 360"/>
                <a:gd name="T4" fmla="*/ 2147483647 w 697"/>
                <a:gd name="T5" fmla="*/ 2147483647 h 360"/>
                <a:gd name="T6" fmla="*/ 2147483647 w 697"/>
                <a:gd name="T7" fmla="*/ 2147483647 h 360"/>
                <a:gd name="T8" fmla="*/ 2147483647 w 697"/>
                <a:gd name="T9" fmla="*/ 2147483647 h 360"/>
                <a:gd name="T10" fmla="*/ 2147483647 w 697"/>
                <a:gd name="T11" fmla="*/ 2147483647 h 360"/>
                <a:gd name="T12" fmla="*/ 2147483647 w 697"/>
                <a:gd name="T13" fmla="*/ 2147483647 h 360"/>
                <a:gd name="T14" fmla="*/ 2147483647 w 697"/>
                <a:gd name="T15" fmla="*/ 2147483647 h 360"/>
                <a:gd name="T16" fmla="*/ 2147483647 w 697"/>
                <a:gd name="T17" fmla="*/ 2147483647 h 360"/>
                <a:gd name="T18" fmla="*/ 2147483647 w 697"/>
                <a:gd name="T19" fmla="*/ 2147483647 h 360"/>
                <a:gd name="T20" fmla="*/ 2147483647 w 697"/>
                <a:gd name="T21" fmla="*/ 2147483647 h 360"/>
                <a:gd name="T22" fmla="*/ 2147483647 w 697"/>
                <a:gd name="T23" fmla="*/ 2147483647 h 360"/>
                <a:gd name="T24" fmla="*/ 2147483647 w 697"/>
                <a:gd name="T25" fmla="*/ 2147483647 h 360"/>
                <a:gd name="T26" fmla="*/ 2147483647 w 697"/>
                <a:gd name="T27" fmla="*/ 2147483647 h 360"/>
                <a:gd name="T28" fmla="*/ 2147483647 w 697"/>
                <a:gd name="T29" fmla="*/ 2147483647 h 360"/>
                <a:gd name="T30" fmla="*/ 2147483647 w 697"/>
                <a:gd name="T31" fmla="*/ 2147483647 h 360"/>
                <a:gd name="T32" fmla="*/ 2147483647 w 697"/>
                <a:gd name="T33" fmla="*/ 2147483647 h 360"/>
                <a:gd name="T34" fmla="*/ 2147483647 w 697"/>
                <a:gd name="T35" fmla="*/ 2147483647 h 360"/>
                <a:gd name="T36" fmla="*/ 2147483647 w 697"/>
                <a:gd name="T37" fmla="*/ 2147483647 h 360"/>
                <a:gd name="T38" fmla="*/ 2147483647 w 697"/>
                <a:gd name="T39" fmla="*/ 2147483647 h 360"/>
                <a:gd name="T40" fmla="*/ 2147483647 w 697"/>
                <a:gd name="T41" fmla="*/ 2147483647 h 360"/>
                <a:gd name="T42" fmla="*/ 2147483647 w 697"/>
                <a:gd name="T43" fmla="*/ 2147483647 h 360"/>
                <a:gd name="T44" fmla="*/ 2147483647 w 697"/>
                <a:gd name="T45" fmla="*/ 2147483647 h 360"/>
                <a:gd name="T46" fmla="*/ 2147483647 w 697"/>
                <a:gd name="T47" fmla="*/ 2147483647 h 360"/>
                <a:gd name="T48" fmla="*/ 2147483647 w 697"/>
                <a:gd name="T49" fmla="*/ 2147483647 h 360"/>
                <a:gd name="T50" fmla="*/ 2147483647 w 697"/>
                <a:gd name="T51" fmla="*/ 2147483647 h 360"/>
                <a:gd name="T52" fmla="*/ 2147483647 w 697"/>
                <a:gd name="T53" fmla="*/ 2147483647 h 360"/>
                <a:gd name="T54" fmla="*/ 2147483647 w 697"/>
                <a:gd name="T55" fmla="*/ 2147483647 h 360"/>
                <a:gd name="T56" fmla="*/ 2147483647 w 697"/>
                <a:gd name="T57" fmla="*/ 2147483647 h 360"/>
                <a:gd name="T58" fmla="*/ 2147483647 w 697"/>
                <a:gd name="T59" fmla="*/ 2147483647 h 360"/>
                <a:gd name="T60" fmla="*/ 2147483647 w 697"/>
                <a:gd name="T61" fmla="*/ 2147483647 h 360"/>
                <a:gd name="T62" fmla="*/ 2147483647 w 697"/>
                <a:gd name="T63" fmla="*/ 2147483647 h 360"/>
                <a:gd name="T64" fmla="*/ 2147483647 w 697"/>
                <a:gd name="T65" fmla="*/ 2147483647 h 360"/>
                <a:gd name="T66" fmla="*/ 2147483647 w 697"/>
                <a:gd name="T67" fmla="*/ 2147483647 h 360"/>
                <a:gd name="T68" fmla="*/ 2147483647 w 697"/>
                <a:gd name="T69" fmla="*/ 2147483647 h 360"/>
                <a:gd name="T70" fmla="*/ 2147483647 w 697"/>
                <a:gd name="T71" fmla="*/ 2147483647 h 360"/>
                <a:gd name="T72" fmla="*/ 2147483647 w 697"/>
                <a:gd name="T73" fmla="*/ 2147483647 h 360"/>
                <a:gd name="T74" fmla="*/ 2147483647 w 697"/>
                <a:gd name="T75" fmla="*/ 2147483647 h 360"/>
                <a:gd name="T76" fmla="*/ 2147483647 w 697"/>
                <a:gd name="T77" fmla="*/ 2147483647 h 360"/>
                <a:gd name="T78" fmla="*/ 2147483647 w 697"/>
                <a:gd name="T79" fmla="*/ 2147483647 h 360"/>
                <a:gd name="T80" fmla="*/ 2147483647 w 697"/>
                <a:gd name="T81" fmla="*/ 2147483647 h 360"/>
                <a:gd name="T82" fmla="*/ 2147483647 w 697"/>
                <a:gd name="T83" fmla="*/ 2147483647 h 360"/>
                <a:gd name="T84" fmla="*/ 2147483647 w 697"/>
                <a:gd name="T85" fmla="*/ 2147483647 h 360"/>
                <a:gd name="T86" fmla="*/ 2147483647 w 697"/>
                <a:gd name="T87" fmla="*/ 2147483647 h 360"/>
                <a:gd name="T88" fmla="*/ 2147483647 w 697"/>
                <a:gd name="T89" fmla="*/ 2147483647 h 360"/>
                <a:gd name="T90" fmla="*/ 2147483647 w 697"/>
                <a:gd name="T91" fmla="*/ 2147483647 h 360"/>
                <a:gd name="T92" fmla="*/ 2147483647 w 697"/>
                <a:gd name="T93" fmla="*/ 2147483647 h 360"/>
                <a:gd name="T94" fmla="*/ 2147483647 w 697"/>
                <a:gd name="T95" fmla="*/ 2147483647 h 360"/>
                <a:gd name="T96" fmla="*/ 2147483647 w 697"/>
                <a:gd name="T97" fmla="*/ 0 h 360"/>
                <a:gd name="T98" fmla="*/ 0 w 697"/>
                <a:gd name="T99" fmla="*/ 2147483647 h 360"/>
                <a:gd name="T100" fmla="*/ 2147483647 w 697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7"/>
                <a:gd name="T154" fmla="*/ 0 h 360"/>
                <a:gd name="T155" fmla="*/ 697 w 697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7" h="360">
                  <a:moveTo>
                    <a:pt x="240" y="264"/>
                  </a:moveTo>
                  <a:lnTo>
                    <a:pt x="240" y="264"/>
                  </a:lnTo>
                  <a:lnTo>
                    <a:pt x="248" y="264"/>
                  </a:lnTo>
                  <a:lnTo>
                    <a:pt x="264" y="280"/>
                  </a:lnTo>
                  <a:lnTo>
                    <a:pt x="272" y="280"/>
                  </a:lnTo>
                  <a:lnTo>
                    <a:pt x="288" y="280"/>
                  </a:lnTo>
                  <a:lnTo>
                    <a:pt x="296" y="272"/>
                  </a:lnTo>
                  <a:lnTo>
                    <a:pt x="312" y="304"/>
                  </a:lnTo>
                  <a:lnTo>
                    <a:pt x="328" y="304"/>
                  </a:lnTo>
                  <a:lnTo>
                    <a:pt x="336" y="312"/>
                  </a:lnTo>
                  <a:lnTo>
                    <a:pt x="344" y="312"/>
                  </a:lnTo>
                  <a:lnTo>
                    <a:pt x="344" y="304"/>
                  </a:lnTo>
                  <a:lnTo>
                    <a:pt x="360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384" y="312"/>
                  </a:lnTo>
                  <a:lnTo>
                    <a:pt x="392" y="304"/>
                  </a:lnTo>
                  <a:lnTo>
                    <a:pt x="392" y="320"/>
                  </a:lnTo>
                  <a:lnTo>
                    <a:pt x="408" y="320"/>
                  </a:lnTo>
                  <a:lnTo>
                    <a:pt x="408" y="328"/>
                  </a:lnTo>
                  <a:lnTo>
                    <a:pt x="416" y="336"/>
                  </a:lnTo>
                  <a:lnTo>
                    <a:pt x="424" y="328"/>
                  </a:lnTo>
                  <a:lnTo>
                    <a:pt x="432" y="328"/>
                  </a:lnTo>
                  <a:lnTo>
                    <a:pt x="441" y="336"/>
                  </a:lnTo>
                  <a:lnTo>
                    <a:pt x="449" y="336"/>
                  </a:lnTo>
                  <a:lnTo>
                    <a:pt x="449" y="344"/>
                  </a:lnTo>
                  <a:lnTo>
                    <a:pt x="457" y="344"/>
                  </a:lnTo>
                  <a:lnTo>
                    <a:pt x="465" y="336"/>
                  </a:lnTo>
                  <a:lnTo>
                    <a:pt x="465" y="328"/>
                  </a:lnTo>
                  <a:lnTo>
                    <a:pt x="465" y="336"/>
                  </a:lnTo>
                  <a:lnTo>
                    <a:pt x="473" y="352"/>
                  </a:lnTo>
                  <a:lnTo>
                    <a:pt x="481" y="344"/>
                  </a:lnTo>
                  <a:lnTo>
                    <a:pt x="489" y="328"/>
                  </a:lnTo>
                  <a:lnTo>
                    <a:pt x="505" y="336"/>
                  </a:lnTo>
                  <a:lnTo>
                    <a:pt x="513" y="336"/>
                  </a:lnTo>
                  <a:lnTo>
                    <a:pt x="513" y="344"/>
                  </a:lnTo>
                  <a:lnTo>
                    <a:pt x="537" y="352"/>
                  </a:lnTo>
                  <a:lnTo>
                    <a:pt x="545" y="360"/>
                  </a:lnTo>
                  <a:lnTo>
                    <a:pt x="561" y="336"/>
                  </a:lnTo>
                  <a:lnTo>
                    <a:pt x="577" y="336"/>
                  </a:lnTo>
                  <a:lnTo>
                    <a:pt x="577" y="344"/>
                  </a:lnTo>
                  <a:lnTo>
                    <a:pt x="585" y="344"/>
                  </a:lnTo>
                  <a:lnTo>
                    <a:pt x="593" y="336"/>
                  </a:lnTo>
                  <a:lnTo>
                    <a:pt x="593" y="328"/>
                  </a:lnTo>
                  <a:lnTo>
                    <a:pt x="609" y="344"/>
                  </a:lnTo>
                  <a:lnTo>
                    <a:pt x="617" y="344"/>
                  </a:lnTo>
                  <a:lnTo>
                    <a:pt x="625" y="328"/>
                  </a:lnTo>
                  <a:lnTo>
                    <a:pt x="641" y="328"/>
                  </a:lnTo>
                  <a:lnTo>
                    <a:pt x="641" y="336"/>
                  </a:lnTo>
                  <a:lnTo>
                    <a:pt x="665" y="352"/>
                  </a:lnTo>
                  <a:lnTo>
                    <a:pt x="681" y="352"/>
                  </a:lnTo>
                  <a:lnTo>
                    <a:pt x="689" y="360"/>
                  </a:lnTo>
                  <a:lnTo>
                    <a:pt x="697" y="184"/>
                  </a:lnTo>
                  <a:lnTo>
                    <a:pt x="681" y="72"/>
                  </a:lnTo>
                  <a:lnTo>
                    <a:pt x="673" y="16"/>
                  </a:lnTo>
                  <a:lnTo>
                    <a:pt x="609" y="16"/>
                  </a:lnTo>
                  <a:lnTo>
                    <a:pt x="449" y="16"/>
                  </a:lnTo>
                  <a:lnTo>
                    <a:pt x="136" y="8"/>
                  </a:lnTo>
                  <a:lnTo>
                    <a:pt x="80" y="8"/>
                  </a:lnTo>
                  <a:lnTo>
                    <a:pt x="8" y="0"/>
                  </a:lnTo>
                  <a:lnTo>
                    <a:pt x="0" y="48"/>
                  </a:lnTo>
                  <a:lnTo>
                    <a:pt x="248" y="64"/>
                  </a:lnTo>
                  <a:lnTo>
                    <a:pt x="240" y="26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75" name="Freeform 120"/>
            <p:cNvSpPr>
              <a:spLocks/>
            </p:cNvSpPr>
            <p:nvPr/>
          </p:nvSpPr>
          <p:spPr bwMode="auto">
            <a:xfrm>
              <a:off x="2971800" y="3617913"/>
              <a:ext cx="2038350" cy="2020887"/>
            </a:xfrm>
            <a:custGeom>
              <a:avLst/>
              <a:gdLst>
                <a:gd name="T0" fmla="*/ 2147483647 w 1113"/>
                <a:gd name="T1" fmla="*/ 0 h 1104"/>
                <a:gd name="T2" fmla="*/ 2147483647 w 1113"/>
                <a:gd name="T3" fmla="*/ 2147483647 h 1104"/>
                <a:gd name="T4" fmla="*/ 2147483647 w 1113"/>
                <a:gd name="T5" fmla="*/ 2147483647 h 1104"/>
                <a:gd name="T6" fmla="*/ 2147483647 w 1113"/>
                <a:gd name="T7" fmla="*/ 2147483647 h 1104"/>
                <a:gd name="T8" fmla="*/ 2147483647 w 1113"/>
                <a:gd name="T9" fmla="*/ 2147483647 h 1104"/>
                <a:gd name="T10" fmla="*/ 2147483647 w 1113"/>
                <a:gd name="T11" fmla="*/ 2147483647 h 1104"/>
                <a:gd name="T12" fmla="*/ 2147483647 w 1113"/>
                <a:gd name="T13" fmla="*/ 2147483647 h 1104"/>
                <a:gd name="T14" fmla="*/ 2147483647 w 1113"/>
                <a:gd name="T15" fmla="*/ 2147483647 h 1104"/>
                <a:gd name="T16" fmla="*/ 2147483647 w 1113"/>
                <a:gd name="T17" fmla="*/ 2147483647 h 1104"/>
                <a:gd name="T18" fmla="*/ 2147483647 w 1113"/>
                <a:gd name="T19" fmla="*/ 2147483647 h 1104"/>
                <a:gd name="T20" fmla="*/ 2147483647 w 1113"/>
                <a:gd name="T21" fmla="*/ 2147483647 h 1104"/>
                <a:gd name="T22" fmla="*/ 2147483647 w 1113"/>
                <a:gd name="T23" fmla="*/ 2147483647 h 1104"/>
                <a:gd name="T24" fmla="*/ 2147483647 w 1113"/>
                <a:gd name="T25" fmla="*/ 2147483647 h 1104"/>
                <a:gd name="T26" fmla="*/ 2147483647 w 1113"/>
                <a:gd name="T27" fmla="*/ 2147483647 h 1104"/>
                <a:gd name="T28" fmla="*/ 2147483647 w 1113"/>
                <a:gd name="T29" fmla="*/ 2147483647 h 1104"/>
                <a:gd name="T30" fmla="*/ 2147483647 w 1113"/>
                <a:gd name="T31" fmla="*/ 2147483647 h 1104"/>
                <a:gd name="T32" fmla="*/ 2147483647 w 1113"/>
                <a:gd name="T33" fmla="*/ 2147483647 h 1104"/>
                <a:gd name="T34" fmla="*/ 2147483647 w 1113"/>
                <a:gd name="T35" fmla="*/ 2147483647 h 1104"/>
                <a:gd name="T36" fmla="*/ 2147483647 w 1113"/>
                <a:gd name="T37" fmla="*/ 2147483647 h 1104"/>
                <a:gd name="T38" fmla="*/ 2147483647 w 1113"/>
                <a:gd name="T39" fmla="*/ 2147483647 h 1104"/>
                <a:gd name="T40" fmla="*/ 2147483647 w 1113"/>
                <a:gd name="T41" fmla="*/ 2147483647 h 1104"/>
                <a:gd name="T42" fmla="*/ 2147483647 w 1113"/>
                <a:gd name="T43" fmla="*/ 2147483647 h 1104"/>
                <a:gd name="T44" fmla="*/ 2147483647 w 1113"/>
                <a:gd name="T45" fmla="*/ 2147483647 h 1104"/>
                <a:gd name="T46" fmla="*/ 2147483647 w 1113"/>
                <a:gd name="T47" fmla="*/ 2147483647 h 1104"/>
                <a:gd name="T48" fmla="*/ 2147483647 w 1113"/>
                <a:gd name="T49" fmla="*/ 2147483647 h 1104"/>
                <a:gd name="T50" fmla="*/ 2147483647 w 1113"/>
                <a:gd name="T51" fmla="*/ 2147483647 h 1104"/>
                <a:gd name="T52" fmla="*/ 2147483647 w 1113"/>
                <a:gd name="T53" fmla="*/ 2147483647 h 1104"/>
                <a:gd name="T54" fmla="*/ 2147483647 w 1113"/>
                <a:gd name="T55" fmla="*/ 2147483647 h 1104"/>
                <a:gd name="T56" fmla="*/ 2147483647 w 1113"/>
                <a:gd name="T57" fmla="*/ 2147483647 h 1104"/>
                <a:gd name="T58" fmla="*/ 2147483647 w 1113"/>
                <a:gd name="T59" fmla="*/ 2147483647 h 1104"/>
                <a:gd name="T60" fmla="*/ 2147483647 w 1113"/>
                <a:gd name="T61" fmla="*/ 2147483647 h 1104"/>
                <a:gd name="T62" fmla="*/ 2147483647 w 1113"/>
                <a:gd name="T63" fmla="*/ 2147483647 h 1104"/>
                <a:gd name="T64" fmla="*/ 2147483647 w 1113"/>
                <a:gd name="T65" fmla="*/ 2147483647 h 1104"/>
                <a:gd name="T66" fmla="*/ 2147483647 w 1113"/>
                <a:gd name="T67" fmla="*/ 2147483647 h 1104"/>
                <a:gd name="T68" fmla="*/ 2147483647 w 1113"/>
                <a:gd name="T69" fmla="*/ 2147483647 h 1104"/>
                <a:gd name="T70" fmla="*/ 2147483647 w 1113"/>
                <a:gd name="T71" fmla="*/ 2147483647 h 1104"/>
                <a:gd name="T72" fmla="*/ 2147483647 w 1113"/>
                <a:gd name="T73" fmla="*/ 2147483647 h 1104"/>
                <a:gd name="T74" fmla="*/ 2147483647 w 1113"/>
                <a:gd name="T75" fmla="*/ 2147483647 h 1104"/>
                <a:gd name="T76" fmla="*/ 2147483647 w 1113"/>
                <a:gd name="T77" fmla="*/ 2147483647 h 1104"/>
                <a:gd name="T78" fmla="*/ 2147483647 w 1113"/>
                <a:gd name="T79" fmla="*/ 2147483647 h 1104"/>
                <a:gd name="T80" fmla="*/ 2147483647 w 1113"/>
                <a:gd name="T81" fmla="*/ 2147483647 h 1104"/>
                <a:gd name="T82" fmla="*/ 2147483647 w 1113"/>
                <a:gd name="T83" fmla="*/ 2147483647 h 1104"/>
                <a:gd name="T84" fmla="*/ 2147483647 w 1113"/>
                <a:gd name="T85" fmla="*/ 2147483647 h 1104"/>
                <a:gd name="T86" fmla="*/ 2147483647 w 1113"/>
                <a:gd name="T87" fmla="*/ 2147483647 h 1104"/>
                <a:gd name="T88" fmla="*/ 2147483647 w 1113"/>
                <a:gd name="T89" fmla="*/ 2147483647 h 1104"/>
                <a:gd name="T90" fmla="*/ 2147483647 w 1113"/>
                <a:gd name="T91" fmla="*/ 2147483647 h 1104"/>
                <a:gd name="T92" fmla="*/ 2147483647 w 1113"/>
                <a:gd name="T93" fmla="*/ 2147483647 h 1104"/>
                <a:gd name="T94" fmla="*/ 2147483647 w 1113"/>
                <a:gd name="T95" fmla="*/ 2147483647 h 1104"/>
                <a:gd name="T96" fmla="*/ 2147483647 w 1113"/>
                <a:gd name="T97" fmla="*/ 2147483647 h 1104"/>
                <a:gd name="T98" fmla="*/ 2147483647 w 1113"/>
                <a:gd name="T99" fmla="*/ 2147483647 h 1104"/>
                <a:gd name="T100" fmla="*/ 2147483647 w 1113"/>
                <a:gd name="T101" fmla="*/ 2147483647 h 1104"/>
                <a:gd name="T102" fmla="*/ 2147483647 w 1113"/>
                <a:gd name="T103" fmla="*/ 2147483647 h 1104"/>
                <a:gd name="T104" fmla="*/ 2147483647 w 1113"/>
                <a:gd name="T105" fmla="*/ 2147483647 h 1104"/>
                <a:gd name="T106" fmla="*/ 2147483647 w 1113"/>
                <a:gd name="T107" fmla="*/ 2147483647 h 1104"/>
                <a:gd name="T108" fmla="*/ 2147483647 w 1113"/>
                <a:gd name="T109" fmla="*/ 2147483647 h 1104"/>
                <a:gd name="T110" fmla="*/ 2147483647 w 1113"/>
                <a:gd name="T111" fmla="*/ 2147483647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3"/>
                <a:gd name="T169" fmla="*/ 0 h 1104"/>
                <a:gd name="T170" fmla="*/ 1113 w 1113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3" h="1104">
                  <a:moveTo>
                    <a:pt x="0" y="448"/>
                  </a:moveTo>
                  <a:lnTo>
                    <a:pt x="0" y="448"/>
                  </a:lnTo>
                  <a:lnTo>
                    <a:pt x="0" y="432"/>
                  </a:lnTo>
                  <a:lnTo>
                    <a:pt x="304" y="464"/>
                  </a:lnTo>
                  <a:lnTo>
                    <a:pt x="336" y="0"/>
                  </a:lnTo>
                  <a:lnTo>
                    <a:pt x="584" y="16"/>
                  </a:lnTo>
                  <a:lnTo>
                    <a:pt x="576" y="216"/>
                  </a:lnTo>
                  <a:lnTo>
                    <a:pt x="584" y="216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24" y="232"/>
                  </a:lnTo>
                  <a:lnTo>
                    <a:pt x="632" y="224"/>
                  </a:lnTo>
                  <a:lnTo>
                    <a:pt x="648" y="256"/>
                  </a:lnTo>
                  <a:lnTo>
                    <a:pt x="664" y="256"/>
                  </a:lnTo>
                  <a:lnTo>
                    <a:pt x="672" y="264"/>
                  </a:lnTo>
                  <a:lnTo>
                    <a:pt x="680" y="264"/>
                  </a:lnTo>
                  <a:lnTo>
                    <a:pt x="680" y="256"/>
                  </a:lnTo>
                  <a:lnTo>
                    <a:pt x="696" y="256"/>
                  </a:lnTo>
                  <a:lnTo>
                    <a:pt x="704" y="264"/>
                  </a:lnTo>
                  <a:lnTo>
                    <a:pt x="704" y="272"/>
                  </a:lnTo>
                  <a:lnTo>
                    <a:pt x="712" y="264"/>
                  </a:lnTo>
                  <a:lnTo>
                    <a:pt x="720" y="264"/>
                  </a:lnTo>
                  <a:lnTo>
                    <a:pt x="728" y="256"/>
                  </a:lnTo>
                  <a:lnTo>
                    <a:pt x="728" y="272"/>
                  </a:lnTo>
                  <a:lnTo>
                    <a:pt x="744" y="272"/>
                  </a:lnTo>
                  <a:lnTo>
                    <a:pt x="744" y="280"/>
                  </a:lnTo>
                  <a:lnTo>
                    <a:pt x="752" y="288"/>
                  </a:lnTo>
                  <a:lnTo>
                    <a:pt x="760" y="280"/>
                  </a:lnTo>
                  <a:lnTo>
                    <a:pt x="768" y="280"/>
                  </a:lnTo>
                  <a:lnTo>
                    <a:pt x="777" y="288"/>
                  </a:lnTo>
                  <a:lnTo>
                    <a:pt x="785" y="288"/>
                  </a:lnTo>
                  <a:lnTo>
                    <a:pt x="785" y="296"/>
                  </a:lnTo>
                  <a:lnTo>
                    <a:pt x="793" y="296"/>
                  </a:lnTo>
                  <a:lnTo>
                    <a:pt x="801" y="288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809" y="304"/>
                  </a:lnTo>
                  <a:lnTo>
                    <a:pt x="817" y="296"/>
                  </a:lnTo>
                  <a:lnTo>
                    <a:pt x="825" y="280"/>
                  </a:lnTo>
                  <a:lnTo>
                    <a:pt x="841" y="288"/>
                  </a:lnTo>
                  <a:lnTo>
                    <a:pt x="849" y="288"/>
                  </a:lnTo>
                  <a:lnTo>
                    <a:pt x="849" y="296"/>
                  </a:lnTo>
                  <a:lnTo>
                    <a:pt x="873" y="304"/>
                  </a:lnTo>
                  <a:lnTo>
                    <a:pt x="881" y="312"/>
                  </a:lnTo>
                  <a:lnTo>
                    <a:pt x="897" y="288"/>
                  </a:lnTo>
                  <a:lnTo>
                    <a:pt x="913" y="288"/>
                  </a:lnTo>
                  <a:lnTo>
                    <a:pt x="913" y="296"/>
                  </a:lnTo>
                  <a:lnTo>
                    <a:pt x="921" y="296"/>
                  </a:lnTo>
                  <a:lnTo>
                    <a:pt x="929" y="288"/>
                  </a:lnTo>
                  <a:lnTo>
                    <a:pt x="929" y="280"/>
                  </a:lnTo>
                  <a:lnTo>
                    <a:pt x="945" y="296"/>
                  </a:lnTo>
                  <a:lnTo>
                    <a:pt x="953" y="296"/>
                  </a:lnTo>
                  <a:lnTo>
                    <a:pt x="961" y="280"/>
                  </a:lnTo>
                  <a:lnTo>
                    <a:pt x="977" y="280"/>
                  </a:lnTo>
                  <a:lnTo>
                    <a:pt x="977" y="288"/>
                  </a:lnTo>
                  <a:lnTo>
                    <a:pt x="1001" y="304"/>
                  </a:lnTo>
                  <a:lnTo>
                    <a:pt x="1017" y="304"/>
                  </a:lnTo>
                  <a:lnTo>
                    <a:pt x="1025" y="312"/>
                  </a:lnTo>
                  <a:lnTo>
                    <a:pt x="1033" y="320"/>
                  </a:lnTo>
                  <a:lnTo>
                    <a:pt x="1057" y="320"/>
                  </a:lnTo>
                  <a:lnTo>
                    <a:pt x="1065" y="320"/>
                  </a:lnTo>
                  <a:lnTo>
                    <a:pt x="1065" y="376"/>
                  </a:lnTo>
                  <a:lnTo>
                    <a:pt x="1073" y="472"/>
                  </a:lnTo>
                  <a:lnTo>
                    <a:pt x="1089" y="496"/>
                  </a:lnTo>
                  <a:lnTo>
                    <a:pt x="1089" y="528"/>
                  </a:lnTo>
                  <a:lnTo>
                    <a:pt x="1097" y="536"/>
                  </a:lnTo>
                  <a:lnTo>
                    <a:pt x="1105" y="552"/>
                  </a:lnTo>
                  <a:lnTo>
                    <a:pt x="1105" y="560"/>
                  </a:lnTo>
                  <a:lnTo>
                    <a:pt x="1113" y="576"/>
                  </a:lnTo>
                  <a:lnTo>
                    <a:pt x="1113" y="600"/>
                  </a:lnTo>
                  <a:lnTo>
                    <a:pt x="1097" y="616"/>
                  </a:lnTo>
                  <a:lnTo>
                    <a:pt x="1097" y="632"/>
                  </a:lnTo>
                  <a:lnTo>
                    <a:pt x="1105" y="632"/>
                  </a:lnTo>
                  <a:lnTo>
                    <a:pt x="1097" y="648"/>
                  </a:lnTo>
                  <a:lnTo>
                    <a:pt x="1105" y="656"/>
                  </a:lnTo>
                  <a:lnTo>
                    <a:pt x="1105" y="664"/>
                  </a:lnTo>
                  <a:lnTo>
                    <a:pt x="1105" y="672"/>
                  </a:lnTo>
                  <a:lnTo>
                    <a:pt x="1097" y="680"/>
                  </a:lnTo>
                  <a:lnTo>
                    <a:pt x="1089" y="680"/>
                  </a:lnTo>
                  <a:lnTo>
                    <a:pt x="1081" y="696"/>
                  </a:lnTo>
                  <a:lnTo>
                    <a:pt x="1089" y="704"/>
                  </a:lnTo>
                  <a:lnTo>
                    <a:pt x="1089" y="712"/>
                  </a:lnTo>
                  <a:lnTo>
                    <a:pt x="1081" y="712"/>
                  </a:lnTo>
                  <a:lnTo>
                    <a:pt x="1049" y="728"/>
                  </a:lnTo>
                  <a:lnTo>
                    <a:pt x="1009" y="744"/>
                  </a:lnTo>
                  <a:lnTo>
                    <a:pt x="1017" y="736"/>
                  </a:lnTo>
                  <a:lnTo>
                    <a:pt x="1033" y="728"/>
                  </a:lnTo>
                  <a:lnTo>
                    <a:pt x="1025" y="728"/>
                  </a:lnTo>
                  <a:lnTo>
                    <a:pt x="1017" y="728"/>
                  </a:lnTo>
                  <a:lnTo>
                    <a:pt x="1009" y="728"/>
                  </a:lnTo>
                  <a:lnTo>
                    <a:pt x="1017" y="712"/>
                  </a:lnTo>
                  <a:lnTo>
                    <a:pt x="1017" y="704"/>
                  </a:lnTo>
                  <a:lnTo>
                    <a:pt x="1009" y="712"/>
                  </a:lnTo>
                  <a:lnTo>
                    <a:pt x="1001" y="712"/>
                  </a:lnTo>
                  <a:lnTo>
                    <a:pt x="1001" y="720"/>
                  </a:lnTo>
                  <a:lnTo>
                    <a:pt x="993" y="720"/>
                  </a:lnTo>
                  <a:lnTo>
                    <a:pt x="993" y="712"/>
                  </a:lnTo>
                  <a:lnTo>
                    <a:pt x="985" y="712"/>
                  </a:lnTo>
                  <a:lnTo>
                    <a:pt x="993" y="720"/>
                  </a:lnTo>
                  <a:lnTo>
                    <a:pt x="985" y="728"/>
                  </a:lnTo>
                  <a:lnTo>
                    <a:pt x="985" y="736"/>
                  </a:lnTo>
                  <a:lnTo>
                    <a:pt x="1001" y="744"/>
                  </a:lnTo>
                  <a:lnTo>
                    <a:pt x="1001" y="752"/>
                  </a:lnTo>
                  <a:lnTo>
                    <a:pt x="985" y="768"/>
                  </a:lnTo>
                  <a:lnTo>
                    <a:pt x="977" y="768"/>
                  </a:lnTo>
                  <a:lnTo>
                    <a:pt x="969" y="784"/>
                  </a:lnTo>
                  <a:lnTo>
                    <a:pt x="977" y="784"/>
                  </a:lnTo>
                  <a:lnTo>
                    <a:pt x="969" y="792"/>
                  </a:lnTo>
                  <a:lnTo>
                    <a:pt x="937" y="816"/>
                  </a:lnTo>
                  <a:lnTo>
                    <a:pt x="921" y="816"/>
                  </a:lnTo>
                  <a:lnTo>
                    <a:pt x="905" y="832"/>
                  </a:lnTo>
                  <a:lnTo>
                    <a:pt x="889" y="840"/>
                  </a:lnTo>
                  <a:lnTo>
                    <a:pt x="881" y="848"/>
                  </a:lnTo>
                  <a:lnTo>
                    <a:pt x="873" y="848"/>
                  </a:lnTo>
                  <a:lnTo>
                    <a:pt x="881" y="840"/>
                  </a:lnTo>
                  <a:lnTo>
                    <a:pt x="889" y="840"/>
                  </a:lnTo>
                  <a:lnTo>
                    <a:pt x="897" y="832"/>
                  </a:lnTo>
                  <a:lnTo>
                    <a:pt x="929" y="808"/>
                  </a:lnTo>
                  <a:lnTo>
                    <a:pt x="889" y="832"/>
                  </a:lnTo>
                  <a:lnTo>
                    <a:pt x="889" y="824"/>
                  </a:lnTo>
                  <a:lnTo>
                    <a:pt x="889" y="808"/>
                  </a:lnTo>
                  <a:lnTo>
                    <a:pt x="881" y="824"/>
                  </a:lnTo>
                  <a:lnTo>
                    <a:pt x="873" y="824"/>
                  </a:lnTo>
                  <a:lnTo>
                    <a:pt x="873" y="816"/>
                  </a:lnTo>
                  <a:lnTo>
                    <a:pt x="873" y="824"/>
                  </a:lnTo>
                  <a:lnTo>
                    <a:pt x="865" y="832"/>
                  </a:lnTo>
                  <a:lnTo>
                    <a:pt x="865" y="824"/>
                  </a:lnTo>
                  <a:lnTo>
                    <a:pt x="857" y="816"/>
                  </a:lnTo>
                  <a:lnTo>
                    <a:pt x="849" y="816"/>
                  </a:lnTo>
                  <a:lnTo>
                    <a:pt x="857" y="832"/>
                  </a:lnTo>
                  <a:lnTo>
                    <a:pt x="865" y="840"/>
                  </a:lnTo>
                  <a:lnTo>
                    <a:pt x="873" y="840"/>
                  </a:lnTo>
                  <a:lnTo>
                    <a:pt x="865" y="848"/>
                  </a:lnTo>
                  <a:lnTo>
                    <a:pt x="857" y="848"/>
                  </a:lnTo>
                  <a:lnTo>
                    <a:pt x="849" y="856"/>
                  </a:lnTo>
                  <a:lnTo>
                    <a:pt x="841" y="856"/>
                  </a:lnTo>
                  <a:lnTo>
                    <a:pt x="841" y="840"/>
                  </a:lnTo>
                  <a:lnTo>
                    <a:pt x="833" y="840"/>
                  </a:lnTo>
                  <a:lnTo>
                    <a:pt x="825" y="824"/>
                  </a:lnTo>
                  <a:lnTo>
                    <a:pt x="833" y="840"/>
                  </a:lnTo>
                  <a:lnTo>
                    <a:pt x="841" y="848"/>
                  </a:lnTo>
                  <a:lnTo>
                    <a:pt x="833" y="848"/>
                  </a:lnTo>
                  <a:lnTo>
                    <a:pt x="833" y="864"/>
                  </a:lnTo>
                  <a:lnTo>
                    <a:pt x="825" y="872"/>
                  </a:lnTo>
                  <a:lnTo>
                    <a:pt x="825" y="864"/>
                  </a:lnTo>
                  <a:lnTo>
                    <a:pt x="817" y="872"/>
                  </a:lnTo>
                  <a:lnTo>
                    <a:pt x="801" y="880"/>
                  </a:lnTo>
                  <a:lnTo>
                    <a:pt x="801" y="888"/>
                  </a:lnTo>
                  <a:lnTo>
                    <a:pt x="809" y="880"/>
                  </a:lnTo>
                  <a:lnTo>
                    <a:pt x="817" y="880"/>
                  </a:lnTo>
                  <a:lnTo>
                    <a:pt x="809" y="888"/>
                  </a:lnTo>
                  <a:lnTo>
                    <a:pt x="801" y="904"/>
                  </a:lnTo>
                  <a:lnTo>
                    <a:pt x="768" y="904"/>
                  </a:lnTo>
                  <a:lnTo>
                    <a:pt x="777" y="904"/>
                  </a:lnTo>
                  <a:lnTo>
                    <a:pt x="785" y="904"/>
                  </a:lnTo>
                  <a:lnTo>
                    <a:pt x="785" y="912"/>
                  </a:lnTo>
                  <a:lnTo>
                    <a:pt x="785" y="920"/>
                  </a:lnTo>
                  <a:lnTo>
                    <a:pt x="793" y="920"/>
                  </a:lnTo>
                  <a:lnTo>
                    <a:pt x="785" y="952"/>
                  </a:lnTo>
                  <a:lnTo>
                    <a:pt x="777" y="960"/>
                  </a:lnTo>
                  <a:lnTo>
                    <a:pt x="777" y="952"/>
                  </a:lnTo>
                  <a:lnTo>
                    <a:pt x="777" y="944"/>
                  </a:lnTo>
                  <a:lnTo>
                    <a:pt x="768" y="944"/>
                  </a:lnTo>
                  <a:lnTo>
                    <a:pt x="768" y="952"/>
                  </a:lnTo>
                  <a:lnTo>
                    <a:pt x="760" y="960"/>
                  </a:lnTo>
                  <a:lnTo>
                    <a:pt x="752" y="952"/>
                  </a:lnTo>
                  <a:lnTo>
                    <a:pt x="752" y="960"/>
                  </a:lnTo>
                  <a:lnTo>
                    <a:pt x="760" y="968"/>
                  </a:lnTo>
                  <a:lnTo>
                    <a:pt x="777" y="968"/>
                  </a:lnTo>
                  <a:lnTo>
                    <a:pt x="777" y="976"/>
                  </a:lnTo>
                  <a:lnTo>
                    <a:pt x="768" y="1000"/>
                  </a:lnTo>
                  <a:lnTo>
                    <a:pt x="768" y="1008"/>
                  </a:lnTo>
                  <a:lnTo>
                    <a:pt x="785" y="1032"/>
                  </a:lnTo>
                  <a:lnTo>
                    <a:pt x="777" y="1056"/>
                  </a:lnTo>
                  <a:lnTo>
                    <a:pt x="785" y="1064"/>
                  </a:lnTo>
                  <a:lnTo>
                    <a:pt x="793" y="1080"/>
                  </a:lnTo>
                  <a:lnTo>
                    <a:pt x="793" y="1088"/>
                  </a:lnTo>
                  <a:lnTo>
                    <a:pt x="785" y="1096"/>
                  </a:lnTo>
                  <a:lnTo>
                    <a:pt x="777" y="1104"/>
                  </a:lnTo>
                  <a:lnTo>
                    <a:pt x="768" y="1096"/>
                  </a:lnTo>
                  <a:lnTo>
                    <a:pt x="752" y="1080"/>
                  </a:lnTo>
                  <a:lnTo>
                    <a:pt x="728" y="1080"/>
                  </a:lnTo>
                  <a:lnTo>
                    <a:pt x="720" y="1080"/>
                  </a:lnTo>
                  <a:lnTo>
                    <a:pt x="704" y="1080"/>
                  </a:lnTo>
                  <a:lnTo>
                    <a:pt x="680" y="1064"/>
                  </a:lnTo>
                  <a:lnTo>
                    <a:pt x="664" y="1064"/>
                  </a:lnTo>
                  <a:lnTo>
                    <a:pt x="664" y="1056"/>
                  </a:lnTo>
                  <a:lnTo>
                    <a:pt x="656" y="1048"/>
                  </a:lnTo>
                  <a:lnTo>
                    <a:pt x="632" y="1048"/>
                  </a:lnTo>
                  <a:lnTo>
                    <a:pt x="624" y="1048"/>
                  </a:lnTo>
                  <a:lnTo>
                    <a:pt x="624" y="1032"/>
                  </a:lnTo>
                  <a:lnTo>
                    <a:pt x="616" y="1016"/>
                  </a:lnTo>
                  <a:lnTo>
                    <a:pt x="608" y="984"/>
                  </a:lnTo>
                  <a:lnTo>
                    <a:pt x="600" y="984"/>
                  </a:lnTo>
                  <a:lnTo>
                    <a:pt x="600" y="968"/>
                  </a:lnTo>
                  <a:lnTo>
                    <a:pt x="600" y="960"/>
                  </a:lnTo>
                  <a:lnTo>
                    <a:pt x="592" y="952"/>
                  </a:lnTo>
                  <a:lnTo>
                    <a:pt x="592" y="944"/>
                  </a:lnTo>
                  <a:lnTo>
                    <a:pt x="592" y="920"/>
                  </a:lnTo>
                  <a:lnTo>
                    <a:pt x="576" y="920"/>
                  </a:lnTo>
                  <a:lnTo>
                    <a:pt x="552" y="888"/>
                  </a:lnTo>
                  <a:lnTo>
                    <a:pt x="544" y="864"/>
                  </a:lnTo>
                  <a:lnTo>
                    <a:pt x="536" y="856"/>
                  </a:lnTo>
                  <a:lnTo>
                    <a:pt x="528" y="848"/>
                  </a:lnTo>
                  <a:lnTo>
                    <a:pt x="496" y="776"/>
                  </a:lnTo>
                  <a:lnTo>
                    <a:pt x="488" y="768"/>
                  </a:lnTo>
                  <a:lnTo>
                    <a:pt x="480" y="744"/>
                  </a:lnTo>
                  <a:lnTo>
                    <a:pt x="456" y="728"/>
                  </a:lnTo>
                  <a:lnTo>
                    <a:pt x="448" y="720"/>
                  </a:lnTo>
                  <a:lnTo>
                    <a:pt x="432" y="696"/>
                  </a:lnTo>
                  <a:lnTo>
                    <a:pt x="400" y="696"/>
                  </a:lnTo>
                  <a:lnTo>
                    <a:pt x="368" y="688"/>
                  </a:lnTo>
                  <a:lnTo>
                    <a:pt x="360" y="680"/>
                  </a:lnTo>
                  <a:lnTo>
                    <a:pt x="352" y="680"/>
                  </a:lnTo>
                  <a:lnTo>
                    <a:pt x="344" y="696"/>
                  </a:lnTo>
                  <a:lnTo>
                    <a:pt x="336" y="696"/>
                  </a:lnTo>
                  <a:lnTo>
                    <a:pt x="336" y="688"/>
                  </a:lnTo>
                  <a:lnTo>
                    <a:pt x="328" y="688"/>
                  </a:lnTo>
                  <a:lnTo>
                    <a:pt x="320" y="688"/>
                  </a:lnTo>
                  <a:lnTo>
                    <a:pt x="304" y="704"/>
                  </a:lnTo>
                  <a:lnTo>
                    <a:pt x="304" y="728"/>
                  </a:lnTo>
                  <a:lnTo>
                    <a:pt x="296" y="736"/>
                  </a:lnTo>
                  <a:lnTo>
                    <a:pt x="296" y="744"/>
                  </a:lnTo>
                  <a:lnTo>
                    <a:pt x="288" y="744"/>
                  </a:lnTo>
                  <a:lnTo>
                    <a:pt x="280" y="760"/>
                  </a:lnTo>
                  <a:lnTo>
                    <a:pt x="280" y="768"/>
                  </a:lnTo>
                  <a:lnTo>
                    <a:pt x="264" y="768"/>
                  </a:lnTo>
                  <a:lnTo>
                    <a:pt x="256" y="760"/>
                  </a:lnTo>
                  <a:lnTo>
                    <a:pt x="216" y="736"/>
                  </a:lnTo>
                  <a:lnTo>
                    <a:pt x="208" y="728"/>
                  </a:lnTo>
                  <a:lnTo>
                    <a:pt x="192" y="720"/>
                  </a:lnTo>
                  <a:lnTo>
                    <a:pt x="176" y="704"/>
                  </a:lnTo>
                  <a:lnTo>
                    <a:pt x="160" y="688"/>
                  </a:lnTo>
                  <a:lnTo>
                    <a:pt x="152" y="672"/>
                  </a:lnTo>
                  <a:lnTo>
                    <a:pt x="152" y="648"/>
                  </a:lnTo>
                  <a:lnTo>
                    <a:pt x="152" y="640"/>
                  </a:lnTo>
                  <a:lnTo>
                    <a:pt x="144" y="632"/>
                  </a:lnTo>
                  <a:lnTo>
                    <a:pt x="136" y="616"/>
                  </a:lnTo>
                  <a:lnTo>
                    <a:pt x="136" y="608"/>
                  </a:lnTo>
                  <a:lnTo>
                    <a:pt x="128" y="584"/>
                  </a:lnTo>
                  <a:lnTo>
                    <a:pt x="96" y="560"/>
                  </a:lnTo>
                  <a:lnTo>
                    <a:pt x="88" y="552"/>
                  </a:lnTo>
                  <a:lnTo>
                    <a:pt x="80" y="544"/>
                  </a:lnTo>
                  <a:lnTo>
                    <a:pt x="72" y="528"/>
                  </a:lnTo>
                  <a:lnTo>
                    <a:pt x="48" y="496"/>
                  </a:lnTo>
                  <a:lnTo>
                    <a:pt x="32" y="496"/>
                  </a:lnTo>
                  <a:lnTo>
                    <a:pt x="16" y="456"/>
                  </a:lnTo>
                  <a:lnTo>
                    <a:pt x="0" y="456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76" name="Freeform 121"/>
            <p:cNvSpPr>
              <a:spLocks/>
            </p:cNvSpPr>
            <p:nvPr/>
          </p:nvSpPr>
          <p:spPr bwMode="auto">
            <a:xfrm>
              <a:off x="4480560" y="1271016"/>
              <a:ext cx="966787" cy="1082675"/>
            </a:xfrm>
            <a:custGeom>
              <a:avLst/>
              <a:gdLst>
                <a:gd name="T0" fmla="*/ 2147483647 w 528"/>
                <a:gd name="T1" fmla="*/ 2147483647 h 592"/>
                <a:gd name="T2" fmla="*/ 2147483647 w 528"/>
                <a:gd name="T3" fmla="*/ 2147483647 h 592"/>
                <a:gd name="T4" fmla="*/ 2147483647 w 528"/>
                <a:gd name="T5" fmla="*/ 2147483647 h 592"/>
                <a:gd name="T6" fmla="*/ 2147483647 w 528"/>
                <a:gd name="T7" fmla="*/ 2147483647 h 592"/>
                <a:gd name="T8" fmla="*/ 2147483647 w 528"/>
                <a:gd name="T9" fmla="*/ 2147483647 h 592"/>
                <a:gd name="T10" fmla="*/ 2147483647 w 528"/>
                <a:gd name="T11" fmla="*/ 2147483647 h 592"/>
                <a:gd name="T12" fmla="*/ 2147483647 w 528"/>
                <a:gd name="T13" fmla="*/ 2147483647 h 592"/>
                <a:gd name="T14" fmla="*/ 2147483647 w 528"/>
                <a:gd name="T15" fmla="*/ 2147483647 h 592"/>
                <a:gd name="T16" fmla="*/ 2147483647 w 528"/>
                <a:gd name="T17" fmla="*/ 2147483647 h 592"/>
                <a:gd name="T18" fmla="*/ 2147483647 w 528"/>
                <a:gd name="T19" fmla="*/ 2147483647 h 592"/>
                <a:gd name="T20" fmla="*/ 2147483647 w 528"/>
                <a:gd name="T21" fmla="*/ 2147483647 h 592"/>
                <a:gd name="T22" fmla="*/ 2147483647 w 528"/>
                <a:gd name="T23" fmla="*/ 2147483647 h 592"/>
                <a:gd name="T24" fmla="*/ 2147483647 w 528"/>
                <a:gd name="T25" fmla="*/ 2147483647 h 592"/>
                <a:gd name="T26" fmla="*/ 2147483647 w 528"/>
                <a:gd name="T27" fmla="*/ 2147483647 h 592"/>
                <a:gd name="T28" fmla="*/ 2147483647 w 528"/>
                <a:gd name="T29" fmla="*/ 2147483647 h 592"/>
                <a:gd name="T30" fmla="*/ 2147483647 w 528"/>
                <a:gd name="T31" fmla="*/ 2147483647 h 592"/>
                <a:gd name="T32" fmla="*/ 2147483647 w 528"/>
                <a:gd name="T33" fmla="*/ 2147483647 h 592"/>
                <a:gd name="T34" fmla="*/ 2147483647 w 528"/>
                <a:gd name="T35" fmla="*/ 2147483647 h 592"/>
                <a:gd name="T36" fmla="*/ 2147483647 w 528"/>
                <a:gd name="T37" fmla="*/ 2147483647 h 592"/>
                <a:gd name="T38" fmla="*/ 2147483647 w 528"/>
                <a:gd name="T39" fmla="*/ 2147483647 h 592"/>
                <a:gd name="T40" fmla="*/ 2147483647 w 528"/>
                <a:gd name="T41" fmla="*/ 2147483647 h 592"/>
                <a:gd name="T42" fmla="*/ 2147483647 w 528"/>
                <a:gd name="T43" fmla="*/ 2147483647 h 592"/>
                <a:gd name="T44" fmla="*/ 2147483647 w 528"/>
                <a:gd name="T45" fmla="*/ 2147483647 h 592"/>
                <a:gd name="T46" fmla="*/ 2147483647 w 528"/>
                <a:gd name="T47" fmla="*/ 2147483647 h 592"/>
                <a:gd name="T48" fmla="*/ 2147483647 w 528"/>
                <a:gd name="T49" fmla="*/ 2147483647 h 592"/>
                <a:gd name="T50" fmla="*/ 2147483647 w 528"/>
                <a:gd name="T51" fmla="*/ 2147483647 h 592"/>
                <a:gd name="T52" fmla="*/ 2147483647 w 528"/>
                <a:gd name="T53" fmla="*/ 2147483647 h 592"/>
                <a:gd name="T54" fmla="*/ 2147483647 w 528"/>
                <a:gd name="T55" fmla="*/ 2147483647 h 592"/>
                <a:gd name="T56" fmla="*/ 2147483647 w 528"/>
                <a:gd name="T57" fmla="*/ 2147483647 h 592"/>
                <a:gd name="T58" fmla="*/ 2147483647 w 528"/>
                <a:gd name="T59" fmla="*/ 2147483647 h 592"/>
                <a:gd name="T60" fmla="*/ 2147483647 w 528"/>
                <a:gd name="T61" fmla="*/ 2147483647 h 592"/>
                <a:gd name="T62" fmla="*/ 2147483647 w 528"/>
                <a:gd name="T63" fmla="*/ 2147483647 h 592"/>
                <a:gd name="T64" fmla="*/ 2147483647 w 528"/>
                <a:gd name="T65" fmla="*/ 0 h 592"/>
                <a:gd name="T66" fmla="*/ 2147483647 w 528"/>
                <a:gd name="T67" fmla="*/ 2147483647 h 592"/>
                <a:gd name="T68" fmla="*/ 0 w 528"/>
                <a:gd name="T69" fmla="*/ 2147483647 h 592"/>
                <a:gd name="T70" fmla="*/ 2147483647 w 528"/>
                <a:gd name="T71" fmla="*/ 2147483647 h 592"/>
                <a:gd name="T72" fmla="*/ 2147483647 w 528"/>
                <a:gd name="T73" fmla="*/ 2147483647 h 592"/>
                <a:gd name="T74" fmla="*/ 2147483647 w 528"/>
                <a:gd name="T75" fmla="*/ 2147483647 h 592"/>
                <a:gd name="T76" fmla="*/ 2147483647 w 528"/>
                <a:gd name="T77" fmla="*/ 2147483647 h 592"/>
                <a:gd name="T78" fmla="*/ 2147483647 w 528"/>
                <a:gd name="T79" fmla="*/ 2147483647 h 592"/>
                <a:gd name="T80" fmla="*/ 2147483647 w 528"/>
                <a:gd name="T81" fmla="*/ 2147483647 h 592"/>
                <a:gd name="T82" fmla="*/ 2147483647 w 528"/>
                <a:gd name="T83" fmla="*/ 2147483647 h 592"/>
                <a:gd name="T84" fmla="*/ 2147483647 w 528"/>
                <a:gd name="T85" fmla="*/ 2147483647 h 592"/>
                <a:gd name="T86" fmla="*/ 2147483647 w 528"/>
                <a:gd name="T87" fmla="*/ 2147483647 h 592"/>
                <a:gd name="T88" fmla="*/ 2147483647 w 528"/>
                <a:gd name="T89" fmla="*/ 2147483647 h 592"/>
                <a:gd name="T90" fmla="*/ 2147483647 w 528"/>
                <a:gd name="T91" fmla="*/ 2147483647 h 592"/>
                <a:gd name="T92" fmla="*/ 2147483647 w 528"/>
                <a:gd name="T93" fmla="*/ 2147483647 h 592"/>
                <a:gd name="T94" fmla="*/ 2147483647 w 528"/>
                <a:gd name="T95" fmla="*/ 2147483647 h 592"/>
                <a:gd name="T96" fmla="*/ 2147483647 w 528"/>
                <a:gd name="T97" fmla="*/ 2147483647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8"/>
                <a:gd name="T148" fmla="*/ 0 h 592"/>
                <a:gd name="T149" fmla="*/ 528 w 528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8" h="592">
                  <a:moveTo>
                    <a:pt x="432" y="584"/>
                  </a:moveTo>
                  <a:lnTo>
                    <a:pt x="432" y="576"/>
                  </a:lnTo>
                  <a:lnTo>
                    <a:pt x="424" y="544"/>
                  </a:lnTo>
                  <a:lnTo>
                    <a:pt x="400" y="536"/>
                  </a:lnTo>
                  <a:lnTo>
                    <a:pt x="376" y="512"/>
                  </a:lnTo>
                  <a:lnTo>
                    <a:pt x="376" y="496"/>
                  </a:lnTo>
                  <a:lnTo>
                    <a:pt x="352" y="488"/>
                  </a:lnTo>
                  <a:lnTo>
                    <a:pt x="344" y="480"/>
                  </a:lnTo>
                  <a:lnTo>
                    <a:pt x="336" y="480"/>
                  </a:lnTo>
                  <a:lnTo>
                    <a:pt x="328" y="480"/>
                  </a:lnTo>
                  <a:lnTo>
                    <a:pt x="312" y="464"/>
                  </a:lnTo>
                  <a:lnTo>
                    <a:pt x="312" y="456"/>
                  </a:lnTo>
                  <a:lnTo>
                    <a:pt x="320" y="448"/>
                  </a:lnTo>
                  <a:lnTo>
                    <a:pt x="320" y="440"/>
                  </a:lnTo>
                  <a:lnTo>
                    <a:pt x="312" y="432"/>
                  </a:lnTo>
                  <a:lnTo>
                    <a:pt x="312" y="424"/>
                  </a:lnTo>
                  <a:lnTo>
                    <a:pt x="312" y="416"/>
                  </a:lnTo>
                  <a:lnTo>
                    <a:pt x="320" y="392"/>
                  </a:lnTo>
                  <a:lnTo>
                    <a:pt x="312" y="384"/>
                  </a:lnTo>
                  <a:lnTo>
                    <a:pt x="304" y="384"/>
                  </a:lnTo>
                  <a:lnTo>
                    <a:pt x="304" y="368"/>
                  </a:lnTo>
                  <a:lnTo>
                    <a:pt x="304" y="360"/>
                  </a:lnTo>
                  <a:lnTo>
                    <a:pt x="312" y="352"/>
                  </a:lnTo>
                  <a:lnTo>
                    <a:pt x="336" y="336"/>
                  </a:lnTo>
                  <a:lnTo>
                    <a:pt x="344" y="328"/>
                  </a:lnTo>
                  <a:lnTo>
                    <a:pt x="344" y="272"/>
                  </a:lnTo>
                  <a:lnTo>
                    <a:pt x="336" y="272"/>
                  </a:lnTo>
                  <a:lnTo>
                    <a:pt x="344" y="264"/>
                  </a:lnTo>
                  <a:lnTo>
                    <a:pt x="376" y="240"/>
                  </a:lnTo>
                  <a:lnTo>
                    <a:pt x="416" y="200"/>
                  </a:lnTo>
                  <a:lnTo>
                    <a:pt x="424" y="176"/>
                  </a:lnTo>
                  <a:lnTo>
                    <a:pt x="456" y="152"/>
                  </a:lnTo>
                  <a:lnTo>
                    <a:pt x="488" y="152"/>
                  </a:lnTo>
                  <a:lnTo>
                    <a:pt x="512" y="136"/>
                  </a:lnTo>
                  <a:lnTo>
                    <a:pt x="520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504" y="128"/>
                  </a:lnTo>
                  <a:lnTo>
                    <a:pt x="496" y="128"/>
                  </a:lnTo>
                  <a:lnTo>
                    <a:pt x="488" y="120"/>
                  </a:lnTo>
                  <a:lnTo>
                    <a:pt x="432" y="120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08" y="128"/>
                  </a:lnTo>
                  <a:lnTo>
                    <a:pt x="384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12"/>
                  </a:lnTo>
                  <a:lnTo>
                    <a:pt x="352" y="96"/>
                  </a:lnTo>
                  <a:lnTo>
                    <a:pt x="344" y="96"/>
                  </a:lnTo>
                  <a:lnTo>
                    <a:pt x="328" y="112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04" y="88"/>
                  </a:lnTo>
                  <a:lnTo>
                    <a:pt x="304" y="80"/>
                  </a:lnTo>
                  <a:lnTo>
                    <a:pt x="312" y="80"/>
                  </a:lnTo>
                  <a:lnTo>
                    <a:pt x="304" y="80"/>
                  </a:lnTo>
                  <a:lnTo>
                    <a:pt x="288" y="80"/>
                  </a:lnTo>
                  <a:lnTo>
                    <a:pt x="264" y="72"/>
                  </a:lnTo>
                  <a:lnTo>
                    <a:pt x="256" y="72"/>
                  </a:lnTo>
                  <a:lnTo>
                    <a:pt x="248" y="88"/>
                  </a:lnTo>
                  <a:lnTo>
                    <a:pt x="232" y="88"/>
                  </a:lnTo>
                  <a:lnTo>
                    <a:pt x="224" y="72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68" y="64"/>
                  </a:lnTo>
                  <a:lnTo>
                    <a:pt x="168" y="56"/>
                  </a:lnTo>
                  <a:lnTo>
                    <a:pt x="168" y="24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128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24" y="168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32" y="256"/>
                  </a:lnTo>
                  <a:lnTo>
                    <a:pt x="32" y="272"/>
                  </a:lnTo>
                  <a:lnTo>
                    <a:pt x="32" y="296"/>
                  </a:lnTo>
                  <a:lnTo>
                    <a:pt x="40" y="304"/>
                  </a:lnTo>
                  <a:lnTo>
                    <a:pt x="48" y="320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32" y="368"/>
                  </a:lnTo>
                  <a:lnTo>
                    <a:pt x="24" y="376"/>
                  </a:lnTo>
                  <a:lnTo>
                    <a:pt x="24" y="384"/>
                  </a:lnTo>
                  <a:lnTo>
                    <a:pt x="40" y="400"/>
                  </a:lnTo>
                  <a:lnTo>
                    <a:pt x="48" y="408"/>
                  </a:lnTo>
                  <a:lnTo>
                    <a:pt x="56" y="408"/>
                  </a:lnTo>
                  <a:lnTo>
                    <a:pt x="56" y="448"/>
                  </a:lnTo>
                  <a:lnTo>
                    <a:pt x="48" y="544"/>
                  </a:lnTo>
                  <a:lnTo>
                    <a:pt x="56" y="584"/>
                  </a:lnTo>
                  <a:lnTo>
                    <a:pt x="56" y="592"/>
                  </a:lnTo>
                  <a:lnTo>
                    <a:pt x="136" y="592"/>
                  </a:lnTo>
                  <a:lnTo>
                    <a:pt x="400" y="592"/>
                  </a:lnTo>
                  <a:lnTo>
                    <a:pt x="432" y="58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77" name="Freeform 122"/>
            <p:cNvSpPr>
              <a:spLocks/>
            </p:cNvSpPr>
            <p:nvPr/>
          </p:nvSpPr>
          <p:spPr bwMode="auto">
            <a:xfrm>
              <a:off x="4546600" y="2335213"/>
              <a:ext cx="877888" cy="585787"/>
            </a:xfrm>
            <a:custGeom>
              <a:avLst/>
              <a:gdLst>
                <a:gd name="T0" fmla="*/ 2147483647 w 480"/>
                <a:gd name="T1" fmla="*/ 2147483647 h 320"/>
                <a:gd name="T2" fmla="*/ 2147483647 w 480"/>
                <a:gd name="T3" fmla="*/ 2147483647 h 320"/>
                <a:gd name="T4" fmla="*/ 2147483647 w 480"/>
                <a:gd name="T5" fmla="*/ 2147483647 h 320"/>
                <a:gd name="T6" fmla="*/ 2147483647 w 480"/>
                <a:gd name="T7" fmla="*/ 2147483647 h 320"/>
                <a:gd name="T8" fmla="*/ 2147483647 w 480"/>
                <a:gd name="T9" fmla="*/ 2147483647 h 320"/>
                <a:gd name="T10" fmla="*/ 2147483647 w 480"/>
                <a:gd name="T11" fmla="*/ 2147483647 h 320"/>
                <a:gd name="T12" fmla="*/ 2147483647 w 480"/>
                <a:gd name="T13" fmla="*/ 2147483647 h 320"/>
                <a:gd name="T14" fmla="*/ 2147483647 w 480"/>
                <a:gd name="T15" fmla="*/ 2147483647 h 320"/>
                <a:gd name="T16" fmla="*/ 2147483647 w 480"/>
                <a:gd name="T17" fmla="*/ 2147483647 h 320"/>
                <a:gd name="T18" fmla="*/ 2147483647 w 480"/>
                <a:gd name="T19" fmla="*/ 2147483647 h 320"/>
                <a:gd name="T20" fmla="*/ 0 w 480"/>
                <a:gd name="T21" fmla="*/ 2147483647 h 320"/>
                <a:gd name="T22" fmla="*/ 0 w 480"/>
                <a:gd name="T23" fmla="*/ 2147483647 h 320"/>
                <a:gd name="T24" fmla="*/ 2147483647 w 480"/>
                <a:gd name="T25" fmla="*/ 2147483647 h 320"/>
                <a:gd name="T26" fmla="*/ 0 w 480"/>
                <a:gd name="T27" fmla="*/ 2147483647 h 320"/>
                <a:gd name="T28" fmla="*/ 2147483647 w 480"/>
                <a:gd name="T29" fmla="*/ 2147483647 h 320"/>
                <a:gd name="T30" fmla="*/ 2147483647 w 480"/>
                <a:gd name="T31" fmla="*/ 2147483647 h 320"/>
                <a:gd name="T32" fmla="*/ 0 w 480"/>
                <a:gd name="T33" fmla="*/ 2147483647 h 320"/>
                <a:gd name="T34" fmla="*/ 2147483647 w 480"/>
                <a:gd name="T35" fmla="*/ 2147483647 h 320"/>
                <a:gd name="T36" fmla="*/ 2147483647 w 480"/>
                <a:gd name="T37" fmla="*/ 2147483647 h 320"/>
                <a:gd name="T38" fmla="*/ 2147483647 w 480"/>
                <a:gd name="T39" fmla="*/ 0 h 320"/>
                <a:gd name="T40" fmla="*/ 2147483647 w 480"/>
                <a:gd name="T41" fmla="*/ 2147483647 h 320"/>
                <a:gd name="T42" fmla="*/ 2147483647 w 480"/>
                <a:gd name="T43" fmla="*/ 2147483647 h 320"/>
                <a:gd name="T44" fmla="*/ 2147483647 w 480"/>
                <a:gd name="T45" fmla="*/ 2147483647 h 320"/>
                <a:gd name="T46" fmla="*/ 2147483647 w 480"/>
                <a:gd name="T47" fmla="*/ 2147483647 h 320"/>
                <a:gd name="T48" fmla="*/ 2147483647 w 480"/>
                <a:gd name="T49" fmla="*/ 2147483647 h 320"/>
                <a:gd name="T50" fmla="*/ 2147483647 w 480"/>
                <a:gd name="T51" fmla="*/ 2147483647 h 320"/>
                <a:gd name="T52" fmla="*/ 2147483647 w 480"/>
                <a:gd name="T53" fmla="*/ 2147483647 h 320"/>
                <a:gd name="T54" fmla="*/ 2147483647 w 480"/>
                <a:gd name="T55" fmla="*/ 2147483647 h 320"/>
                <a:gd name="T56" fmla="*/ 2147483647 w 480"/>
                <a:gd name="T57" fmla="*/ 2147483647 h 320"/>
                <a:gd name="T58" fmla="*/ 2147483647 w 480"/>
                <a:gd name="T59" fmla="*/ 2147483647 h 320"/>
                <a:gd name="T60" fmla="*/ 2147483647 w 480"/>
                <a:gd name="T61" fmla="*/ 2147483647 h 320"/>
                <a:gd name="T62" fmla="*/ 2147483647 w 480"/>
                <a:gd name="T63" fmla="*/ 2147483647 h 320"/>
                <a:gd name="T64" fmla="*/ 2147483647 w 480"/>
                <a:gd name="T65" fmla="*/ 2147483647 h 320"/>
                <a:gd name="T66" fmla="*/ 2147483647 w 480"/>
                <a:gd name="T67" fmla="*/ 2147483647 h 320"/>
                <a:gd name="T68" fmla="*/ 2147483647 w 480"/>
                <a:gd name="T69" fmla="*/ 2147483647 h 320"/>
                <a:gd name="T70" fmla="*/ 2147483647 w 480"/>
                <a:gd name="T71" fmla="*/ 2147483647 h 320"/>
                <a:gd name="T72" fmla="*/ 2147483647 w 480"/>
                <a:gd name="T73" fmla="*/ 2147483647 h 320"/>
                <a:gd name="T74" fmla="*/ 2147483647 w 480"/>
                <a:gd name="T75" fmla="*/ 2147483647 h 320"/>
                <a:gd name="T76" fmla="*/ 2147483647 w 480"/>
                <a:gd name="T77" fmla="*/ 2147483647 h 320"/>
                <a:gd name="T78" fmla="*/ 2147483647 w 480"/>
                <a:gd name="T79" fmla="*/ 2147483647 h 320"/>
                <a:gd name="T80" fmla="*/ 2147483647 w 480"/>
                <a:gd name="T81" fmla="*/ 2147483647 h 320"/>
                <a:gd name="T82" fmla="*/ 2147483647 w 480"/>
                <a:gd name="T83" fmla="*/ 2147483647 h 320"/>
                <a:gd name="T84" fmla="*/ 2147483647 w 480"/>
                <a:gd name="T85" fmla="*/ 2147483647 h 320"/>
                <a:gd name="T86" fmla="*/ 2147483647 w 480"/>
                <a:gd name="T87" fmla="*/ 2147483647 h 320"/>
                <a:gd name="T88" fmla="*/ 2147483647 w 480"/>
                <a:gd name="T89" fmla="*/ 2147483647 h 320"/>
                <a:gd name="T90" fmla="*/ 2147483647 w 480"/>
                <a:gd name="T91" fmla="*/ 2147483647 h 320"/>
                <a:gd name="T92" fmla="*/ 2147483647 w 480"/>
                <a:gd name="T93" fmla="*/ 2147483647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0"/>
                <a:gd name="T142" fmla="*/ 0 h 320"/>
                <a:gd name="T143" fmla="*/ 480 w 480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0" h="320">
                  <a:moveTo>
                    <a:pt x="56" y="304"/>
                  </a:moveTo>
                  <a:lnTo>
                    <a:pt x="56" y="272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48" y="224"/>
                  </a:lnTo>
                  <a:lnTo>
                    <a:pt x="48" y="216"/>
                  </a:lnTo>
                  <a:lnTo>
                    <a:pt x="40" y="216"/>
                  </a:lnTo>
                  <a:lnTo>
                    <a:pt x="40" y="200"/>
                  </a:lnTo>
                  <a:lnTo>
                    <a:pt x="40" y="168"/>
                  </a:lnTo>
                  <a:lnTo>
                    <a:pt x="24" y="160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96" y="8"/>
                  </a:lnTo>
                  <a:lnTo>
                    <a:pt x="360" y="8"/>
                  </a:lnTo>
                  <a:lnTo>
                    <a:pt x="392" y="0"/>
                  </a:lnTo>
                  <a:lnTo>
                    <a:pt x="400" y="16"/>
                  </a:lnTo>
                  <a:lnTo>
                    <a:pt x="400" y="24"/>
                  </a:lnTo>
                  <a:lnTo>
                    <a:pt x="400" y="32"/>
                  </a:lnTo>
                  <a:lnTo>
                    <a:pt x="400" y="48"/>
                  </a:lnTo>
                  <a:lnTo>
                    <a:pt x="400" y="56"/>
                  </a:lnTo>
                  <a:lnTo>
                    <a:pt x="408" y="72"/>
                  </a:lnTo>
                  <a:lnTo>
                    <a:pt x="408" y="80"/>
                  </a:lnTo>
                  <a:lnTo>
                    <a:pt x="424" y="88"/>
                  </a:lnTo>
                  <a:lnTo>
                    <a:pt x="432" y="88"/>
                  </a:lnTo>
                  <a:lnTo>
                    <a:pt x="440" y="88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56" y="120"/>
                  </a:lnTo>
                  <a:lnTo>
                    <a:pt x="456" y="128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36"/>
                  </a:lnTo>
                  <a:lnTo>
                    <a:pt x="480" y="152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200"/>
                  </a:lnTo>
                  <a:lnTo>
                    <a:pt x="448" y="200"/>
                  </a:lnTo>
                  <a:lnTo>
                    <a:pt x="448" y="208"/>
                  </a:lnTo>
                  <a:lnTo>
                    <a:pt x="432" y="208"/>
                  </a:lnTo>
                  <a:lnTo>
                    <a:pt x="416" y="216"/>
                  </a:lnTo>
                  <a:lnTo>
                    <a:pt x="416" y="232"/>
                  </a:lnTo>
                  <a:lnTo>
                    <a:pt x="416" y="240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6" y="288"/>
                  </a:lnTo>
                  <a:lnTo>
                    <a:pt x="408" y="296"/>
                  </a:lnTo>
                  <a:lnTo>
                    <a:pt x="392" y="296"/>
                  </a:lnTo>
                  <a:lnTo>
                    <a:pt x="392" y="312"/>
                  </a:lnTo>
                  <a:lnTo>
                    <a:pt x="400" y="312"/>
                  </a:lnTo>
                  <a:lnTo>
                    <a:pt x="392" y="320"/>
                  </a:lnTo>
                  <a:lnTo>
                    <a:pt x="376" y="304"/>
                  </a:lnTo>
                  <a:lnTo>
                    <a:pt x="368" y="296"/>
                  </a:lnTo>
                  <a:lnTo>
                    <a:pt x="64" y="304"/>
                  </a:lnTo>
                  <a:lnTo>
                    <a:pt x="56" y="304"/>
                  </a:lnTo>
                  <a:close/>
                </a:path>
              </a:pathLst>
            </a:custGeom>
            <a:solidFill>
              <a:srgbClr val="FF822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78" name="Freeform 123"/>
            <p:cNvSpPr>
              <a:spLocks/>
            </p:cNvSpPr>
            <p:nvPr/>
          </p:nvSpPr>
          <p:spPr bwMode="auto">
            <a:xfrm>
              <a:off x="4662488" y="2878138"/>
              <a:ext cx="981075" cy="849312"/>
            </a:xfrm>
            <a:custGeom>
              <a:avLst/>
              <a:gdLst>
                <a:gd name="T0" fmla="*/ 2147483647 w 536"/>
                <a:gd name="T1" fmla="*/ 2147483647 h 464"/>
                <a:gd name="T2" fmla="*/ 2147483647 w 536"/>
                <a:gd name="T3" fmla="*/ 2147483647 h 464"/>
                <a:gd name="T4" fmla="*/ 2147483647 w 536"/>
                <a:gd name="T5" fmla="*/ 2147483647 h 464"/>
                <a:gd name="T6" fmla="*/ 2147483647 w 536"/>
                <a:gd name="T7" fmla="*/ 2147483647 h 464"/>
                <a:gd name="T8" fmla="*/ 2147483647 w 536"/>
                <a:gd name="T9" fmla="*/ 2147483647 h 464"/>
                <a:gd name="T10" fmla="*/ 2147483647 w 536"/>
                <a:gd name="T11" fmla="*/ 2147483647 h 464"/>
                <a:gd name="T12" fmla="*/ 2147483647 w 536"/>
                <a:gd name="T13" fmla="*/ 2147483647 h 464"/>
                <a:gd name="T14" fmla="*/ 2147483647 w 536"/>
                <a:gd name="T15" fmla="*/ 2147483647 h 464"/>
                <a:gd name="T16" fmla="*/ 2147483647 w 536"/>
                <a:gd name="T17" fmla="*/ 2147483647 h 464"/>
                <a:gd name="T18" fmla="*/ 2147483647 w 536"/>
                <a:gd name="T19" fmla="*/ 2147483647 h 464"/>
                <a:gd name="T20" fmla="*/ 2147483647 w 536"/>
                <a:gd name="T21" fmla="*/ 2147483647 h 464"/>
                <a:gd name="T22" fmla="*/ 2147483647 w 536"/>
                <a:gd name="T23" fmla="*/ 2147483647 h 464"/>
                <a:gd name="T24" fmla="*/ 2147483647 w 536"/>
                <a:gd name="T25" fmla="*/ 2147483647 h 464"/>
                <a:gd name="T26" fmla="*/ 2147483647 w 536"/>
                <a:gd name="T27" fmla="*/ 2147483647 h 464"/>
                <a:gd name="T28" fmla="*/ 0 w 536"/>
                <a:gd name="T29" fmla="*/ 2147483647 h 464"/>
                <a:gd name="T30" fmla="*/ 2147483647 w 536"/>
                <a:gd name="T31" fmla="*/ 0 h 464"/>
                <a:gd name="T32" fmla="*/ 2147483647 w 536"/>
                <a:gd name="T33" fmla="*/ 2147483647 h 464"/>
                <a:gd name="T34" fmla="*/ 2147483647 w 536"/>
                <a:gd name="T35" fmla="*/ 2147483647 h 464"/>
                <a:gd name="T36" fmla="*/ 2147483647 w 536"/>
                <a:gd name="T37" fmla="*/ 2147483647 h 464"/>
                <a:gd name="T38" fmla="*/ 2147483647 w 536"/>
                <a:gd name="T39" fmla="*/ 2147483647 h 464"/>
                <a:gd name="T40" fmla="*/ 2147483647 w 536"/>
                <a:gd name="T41" fmla="*/ 2147483647 h 464"/>
                <a:gd name="T42" fmla="*/ 2147483647 w 536"/>
                <a:gd name="T43" fmla="*/ 2147483647 h 464"/>
                <a:gd name="T44" fmla="*/ 2147483647 w 536"/>
                <a:gd name="T45" fmla="*/ 2147483647 h 464"/>
                <a:gd name="T46" fmla="*/ 2147483647 w 536"/>
                <a:gd name="T47" fmla="*/ 2147483647 h 464"/>
                <a:gd name="T48" fmla="*/ 2147483647 w 536"/>
                <a:gd name="T49" fmla="*/ 2147483647 h 464"/>
                <a:gd name="T50" fmla="*/ 2147483647 w 536"/>
                <a:gd name="T51" fmla="*/ 2147483647 h 464"/>
                <a:gd name="T52" fmla="*/ 2147483647 w 536"/>
                <a:gd name="T53" fmla="*/ 2147483647 h 464"/>
                <a:gd name="T54" fmla="*/ 2147483647 w 536"/>
                <a:gd name="T55" fmla="*/ 2147483647 h 464"/>
                <a:gd name="T56" fmla="*/ 2147483647 w 536"/>
                <a:gd name="T57" fmla="*/ 2147483647 h 464"/>
                <a:gd name="T58" fmla="*/ 2147483647 w 536"/>
                <a:gd name="T59" fmla="*/ 2147483647 h 464"/>
                <a:gd name="T60" fmla="*/ 2147483647 w 536"/>
                <a:gd name="T61" fmla="*/ 2147483647 h 464"/>
                <a:gd name="T62" fmla="*/ 2147483647 w 536"/>
                <a:gd name="T63" fmla="*/ 2147483647 h 464"/>
                <a:gd name="T64" fmla="*/ 2147483647 w 536"/>
                <a:gd name="T65" fmla="*/ 2147483647 h 464"/>
                <a:gd name="T66" fmla="*/ 2147483647 w 536"/>
                <a:gd name="T67" fmla="*/ 2147483647 h 464"/>
                <a:gd name="T68" fmla="*/ 2147483647 w 536"/>
                <a:gd name="T69" fmla="*/ 2147483647 h 464"/>
                <a:gd name="T70" fmla="*/ 2147483647 w 536"/>
                <a:gd name="T71" fmla="*/ 2147483647 h 464"/>
                <a:gd name="T72" fmla="*/ 2147483647 w 536"/>
                <a:gd name="T73" fmla="*/ 2147483647 h 464"/>
                <a:gd name="T74" fmla="*/ 2147483647 w 536"/>
                <a:gd name="T75" fmla="*/ 2147483647 h 464"/>
                <a:gd name="T76" fmla="*/ 2147483647 w 536"/>
                <a:gd name="T77" fmla="*/ 2147483647 h 464"/>
                <a:gd name="T78" fmla="*/ 2147483647 w 536"/>
                <a:gd name="T79" fmla="*/ 2147483647 h 464"/>
                <a:gd name="T80" fmla="*/ 2147483647 w 536"/>
                <a:gd name="T81" fmla="*/ 2147483647 h 464"/>
                <a:gd name="T82" fmla="*/ 2147483647 w 536"/>
                <a:gd name="T83" fmla="*/ 2147483647 h 464"/>
                <a:gd name="T84" fmla="*/ 2147483647 w 536"/>
                <a:gd name="T85" fmla="*/ 2147483647 h 464"/>
                <a:gd name="T86" fmla="*/ 2147483647 w 536"/>
                <a:gd name="T87" fmla="*/ 2147483647 h 464"/>
                <a:gd name="T88" fmla="*/ 2147483647 w 536"/>
                <a:gd name="T89" fmla="*/ 2147483647 h 464"/>
                <a:gd name="T90" fmla="*/ 2147483647 w 536"/>
                <a:gd name="T91" fmla="*/ 2147483647 h 464"/>
                <a:gd name="T92" fmla="*/ 2147483647 w 536"/>
                <a:gd name="T93" fmla="*/ 2147483647 h 464"/>
                <a:gd name="T94" fmla="*/ 2147483647 w 536"/>
                <a:gd name="T95" fmla="*/ 2147483647 h 464"/>
                <a:gd name="T96" fmla="*/ 2147483647 w 536"/>
                <a:gd name="T97" fmla="*/ 2147483647 h 464"/>
                <a:gd name="T98" fmla="*/ 2147483647 w 536"/>
                <a:gd name="T99" fmla="*/ 2147483647 h 464"/>
                <a:gd name="T100" fmla="*/ 2147483647 w 536"/>
                <a:gd name="T101" fmla="*/ 2147483647 h 464"/>
                <a:gd name="T102" fmla="*/ 2147483647 w 536"/>
                <a:gd name="T103" fmla="*/ 2147483647 h 464"/>
                <a:gd name="T104" fmla="*/ 2147483647 w 536"/>
                <a:gd name="T105" fmla="*/ 2147483647 h 464"/>
                <a:gd name="T106" fmla="*/ 2147483647 w 536"/>
                <a:gd name="T107" fmla="*/ 2147483647 h 464"/>
                <a:gd name="T108" fmla="*/ 2147483647 w 536"/>
                <a:gd name="T109" fmla="*/ 2147483647 h 464"/>
                <a:gd name="T110" fmla="*/ 2147483647 w 536"/>
                <a:gd name="T111" fmla="*/ 2147483647 h 464"/>
                <a:gd name="T112" fmla="*/ 2147483647 w 536"/>
                <a:gd name="T113" fmla="*/ 2147483647 h 464"/>
                <a:gd name="T114" fmla="*/ 2147483647 w 536"/>
                <a:gd name="T115" fmla="*/ 2147483647 h 464"/>
                <a:gd name="T116" fmla="*/ 2147483647 w 536"/>
                <a:gd name="T117" fmla="*/ 2147483647 h 464"/>
                <a:gd name="T118" fmla="*/ 2147483647 w 536"/>
                <a:gd name="T119" fmla="*/ 2147483647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6"/>
                <a:gd name="T181" fmla="*/ 0 h 464"/>
                <a:gd name="T182" fmla="*/ 536 w 536"/>
                <a:gd name="T183" fmla="*/ 464 h 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6" h="464">
                  <a:moveTo>
                    <a:pt x="96" y="432"/>
                  </a:moveTo>
                  <a:lnTo>
                    <a:pt x="88" y="376"/>
                  </a:lnTo>
                  <a:lnTo>
                    <a:pt x="88" y="160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8" y="24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20" y="64"/>
                  </a:lnTo>
                  <a:lnTo>
                    <a:pt x="344" y="104"/>
                  </a:lnTo>
                  <a:lnTo>
                    <a:pt x="376" y="128"/>
                  </a:lnTo>
                  <a:lnTo>
                    <a:pt x="392" y="136"/>
                  </a:lnTo>
                  <a:lnTo>
                    <a:pt x="392" y="176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24" y="168"/>
                  </a:lnTo>
                  <a:lnTo>
                    <a:pt x="440" y="176"/>
                  </a:lnTo>
                  <a:lnTo>
                    <a:pt x="440" y="184"/>
                  </a:lnTo>
                  <a:lnTo>
                    <a:pt x="432" y="200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32" y="256"/>
                  </a:lnTo>
                  <a:lnTo>
                    <a:pt x="456" y="264"/>
                  </a:lnTo>
                  <a:lnTo>
                    <a:pt x="456" y="272"/>
                  </a:lnTo>
                  <a:lnTo>
                    <a:pt x="472" y="272"/>
                  </a:lnTo>
                  <a:lnTo>
                    <a:pt x="480" y="280"/>
                  </a:lnTo>
                  <a:lnTo>
                    <a:pt x="496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496" y="328"/>
                  </a:lnTo>
                  <a:lnTo>
                    <a:pt x="496" y="336"/>
                  </a:lnTo>
                  <a:lnTo>
                    <a:pt x="504" y="344"/>
                  </a:lnTo>
                  <a:lnTo>
                    <a:pt x="512" y="352"/>
                  </a:lnTo>
                  <a:lnTo>
                    <a:pt x="512" y="360"/>
                  </a:lnTo>
                  <a:lnTo>
                    <a:pt x="512" y="352"/>
                  </a:lnTo>
                  <a:lnTo>
                    <a:pt x="512" y="344"/>
                  </a:lnTo>
                  <a:lnTo>
                    <a:pt x="520" y="344"/>
                  </a:lnTo>
                  <a:lnTo>
                    <a:pt x="520" y="352"/>
                  </a:lnTo>
                  <a:lnTo>
                    <a:pt x="528" y="360"/>
                  </a:lnTo>
                  <a:lnTo>
                    <a:pt x="536" y="368"/>
                  </a:lnTo>
                  <a:lnTo>
                    <a:pt x="528" y="368"/>
                  </a:lnTo>
                  <a:lnTo>
                    <a:pt x="528" y="400"/>
                  </a:lnTo>
                  <a:lnTo>
                    <a:pt x="520" y="400"/>
                  </a:lnTo>
                  <a:lnTo>
                    <a:pt x="504" y="408"/>
                  </a:lnTo>
                  <a:lnTo>
                    <a:pt x="496" y="432"/>
                  </a:lnTo>
                  <a:lnTo>
                    <a:pt x="496" y="440"/>
                  </a:lnTo>
                  <a:lnTo>
                    <a:pt x="488" y="440"/>
                  </a:lnTo>
                  <a:lnTo>
                    <a:pt x="496" y="440"/>
                  </a:lnTo>
                  <a:lnTo>
                    <a:pt x="496" y="448"/>
                  </a:lnTo>
                  <a:lnTo>
                    <a:pt x="504" y="448"/>
                  </a:lnTo>
                  <a:lnTo>
                    <a:pt x="496" y="448"/>
                  </a:lnTo>
                  <a:lnTo>
                    <a:pt x="488" y="464"/>
                  </a:lnTo>
                  <a:lnTo>
                    <a:pt x="440" y="464"/>
                  </a:lnTo>
                  <a:lnTo>
                    <a:pt x="448" y="440"/>
                  </a:lnTo>
                  <a:lnTo>
                    <a:pt x="456" y="432"/>
                  </a:lnTo>
                  <a:lnTo>
                    <a:pt x="456" y="424"/>
                  </a:lnTo>
                  <a:lnTo>
                    <a:pt x="448" y="416"/>
                  </a:lnTo>
                  <a:lnTo>
                    <a:pt x="440" y="416"/>
                  </a:lnTo>
                  <a:lnTo>
                    <a:pt x="96" y="43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79" name="Freeform 124"/>
            <p:cNvSpPr>
              <a:spLocks/>
            </p:cNvSpPr>
            <p:nvPr/>
          </p:nvSpPr>
          <p:spPr bwMode="auto">
            <a:xfrm>
              <a:off x="4838700" y="3638550"/>
              <a:ext cx="731838" cy="674688"/>
            </a:xfrm>
            <a:custGeom>
              <a:avLst/>
              <a:gdLst>
                <a:gd name="T0" fmla="*/ 2147483647 w 400"/>
                <a:gd name="T1" fmla="*/ 2147483647 h 368"/>
                <a:gd name="T2" fmla="*/ 2147483647 w 400"/>
                <a:gd name="T3" fmla="*/ 2147483647 h 368"/>
                <a:gd name="T4" fmla="*/ 2147483647 w 400"/>
                <a:gd name="T5" fmla="*/ 2147483647 h 368"/>
                <a:gd name="T6" fmla="*/ 2147483647 w 400"/>
                <a:gd name="T7" fmla="*/ 2147483647 h 368"/>
                <a:gd name="T8" fmla="*/ 2147483647 w 400"/>
                <a:gd name="T9" fmla="*/ 2147483647 h 368"/>
                <a:gd name="T10" fmla="*/ 2147483647 w 400"/>
                <a:gd name="T11" fmla="*/ 2147483647 h 368"/>
                <a:gd name="T12" fmla="*/ 2147483647 w 400"/>
                <a:gd name="T13" fmla="*/ 2147483647 h 368"/>
                <a:gd name="T14" fmla="*/ 2147483647 w 400"/>
                <a:gd name="T15" fmla="*/ 2147483647 h 368"/>
                <a:gd name="T16" fmla="*/ 2147483647 w 400"/>
                <a:gd name="T17" fmla="*/ 2147483647 h 368"/>
                <a:gd name="T18" fmla="*/ 2147483647 w 400"/>
                <a:gd name="T19" fmla="*/ 2147483647 h 368"/>
                <a:gd name="T20" fmla="*/ 2147483647 w 400"/>
                <a:gd name="T21" fmla="*/ 2147483647 h 368"/>
                <a:gd name="T22" fmla="*/ 2147483647 w 400"/>
                <a:gd name="T23" fmla="*/ 2147483647 h 368"/>
                <a:gd name="T24" fmla="*/ 2147483647 w 400"/>
                <a:gd name="T25" fmla="*/ 2147483647 h 368"/>
                <a:gd name="T26" fmla="*/ 2147483647 w 400"/>
                <a:gd name="T27" fmla="*/ 2147483647 h 368"/>
                <a:gd name="T28" fmla="*/ 2147483647 w 400"/>
                <a:gd name="T29" fmla="*/ 2147483647 h 368"/>
                <a:gd name="T30" fmla="*/ 2147483647 w 400"/>
                <a:gd name="T31" fmla="*/ 2147483647 h 368"/>
                <a:gd name="T32" fmla="*/ 2147483647 w 400"/>
                <a:gd name="T33" fmla="*/ 2147483647 h 368"/>
                <a:gd name="T34" fmla="*/ 2147483647 w 400"/>
                <a:gd name="T35" fmla="*/ 2147483647 h 368"/>
                <a:gd name="T36" fmla="*/ 2147483647 w 400"/>
                <a:gd name="T37" fmla="*/ 2147483647 h 368"/>
                <a:gd name="T38" fmla="*/ 2147483647 w 400"/>
                <a:gd name="T39" fmla="*/ 2147483647 h 368"/>
                <a:gd name="T40" fmla="*/ 2147483647 w 400"/>
                <a:gd name="T41" fmla="*/ 2147483647 h 368"/>
                <a:gd name="T42" fmla="*/ 2147483647 w 400"/>
                <a:gd name="T43" fmla="*/ 2147483647 h 368"/>
                <a:gd name="T44" fmla="*/ 2147483647 w 400"/>
                <a:gd name="T45" fmla="*/ 2147483647 h 368"/>
                <a:gd name="T46" fmla="*/ 2147483647 w 400"/>
                <a:gd name="T47" fmla="*/ 2147483647 h 368"/>
                <a:gd name="T48" fmla="*/ 2147483647 w 400"/>
                <a:gd name="T49" fmla="*/ 2147483647 h 368"/>
                <a:gd name="T50" fmla="*/ 2147483647 w 400"/>
                <a:gd name="T51" fmla="*/ 2147483647 h 368"/>
                <a:gd name="T52" fmla="*/ 2147483647 w 400"/>
                <a:gd name="T53" fmla="*/ 2147483647 h 368"/>
                <a:gd name="T54" fmla="*/ 2147483647 w 400"/>
                <a:gd name="T55" fmla="*/ 2147483647 h 368"/>
                <a:gd name="T56" fmla="*/ 2147483647 w 400"/>
                <a:gd name="T57" fmla="*/ 2147483647 h 368"/>
                <a:gd name="T58" fmla="*/ 2147483647 w 400"/>
                <a:gd name="T59" fmla="*/ 2147483647 h 368"/>
                <a:gd name="T60" fmla="*/ 2147483647 w 400"/>
                <a:gd name="T61" fmla="*/ 2147483647 h 368"/>
                <a:gd name="T62" fmla="*/ 2147483647 w 400"/>
                <a:gd name="T63" fmla="*/ 2147483647 h 368"/>
                <a:gd name="T64" fmla="*/ 2147483647 w 400"/>
                <a:gd name="T65" fmla="*/ 2147483647 h 368"/>
                <a:gd name="T66" fmla="*/ 2147483647 w 400"/>
                <a:gd name="T67" fmla="*/ 2147483647 h 368"/>
                <a:gd name="T68" fmla="*/ 2147483647 w 400"/>
                <a:gd name="T69" fmla="*/ 2147483647 h 368"/>
                <a:gd name="T70" fmla="*/ 2147483647 w 400"/>
                <a:gd name="T71" fmla="*/ 2147483647 h 368"/>
                <a:gd name="T72" fmla="*/ 2147483647 w 400"/>
                <a:gd name="T73" fmla="*/ 0 h 368"/>
                <a:gd name="T74" fmla="*/ 2147483647 w 400"/>
                <a:gd name="T75" fmla="*/ 0 h 368"/>
                <a:gd name="T76" fmla="*/ 0 w 400"/>
                <a:gd name="T77" fmla="*/ 2147483647 h 368"/>
                <a:gd name="T78" fmla="*/ 0 w 400"/>
                <a:gd name="T79" fmla="*/ 2147483647 h 368"/>
                <a:gd name="T80" fmla="*/ 2147483647 w 400"/>
                <a:gd name="T81" fmla="*/ 2147483647 h 368"/>
                <a:gd name="T82" fmla="*/ 2147483647 w 400"/>
                <a:gd name="T83" fmla="*/ 2147483647 h 368"/>
                <a:gd name="T84" fmla="*/ 2147483647 w 400"/>
                <a:gd name="T85" fmla="*/ 2147483647 h 368"/>
                <a:gd name="T86" fmla="*/ 2147483647 w 400"/>
                <a:gd name="T87" fmla="*/ 2147483647 h 368"/>
                <a:gd name="T88" fmla="*/ 2147483647 w 400"/>
                <a:gd name="T89" fmla="*/ 2147483647 h 368"/>
                <a:gd name="T90" fmla="*/ 2147483647 w 400"/>
                <a:gd name="T91" fmla="*/ 2147483647 h 368"/>
                <a:gd name="T92" fmla="*/ 2147483647 w 400"/>
                <a:gd name="T93" fmla="*/ 2147483647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0"/>
                <a:gd name="T142" fmla="*/ 0 h 368"/>
                <a:gd name="T143" fmla="*/ 400 w 400"/>
                <a:gd name="T144" fmla="*/ 368 h 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0" h="368">
                  <a:moveTo>
                    <a:pt x="296" y="344"/>
                  </a:moveTo>
                  <a:lnTo>
                    <a:pt x="296" y="344"/>
                  </a:lnTo>
                  <a:lnTo>
                    <a:pt x="296" y="336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0" y="304"/>
                  </a:lnTo>
                  <a:lnTo>
                    <a:pt x="288" y="296"/>
                  </a:lnTo>
                  <a:lnTo>
                    <a:pt x="288" y="288"/>
                  </a:lnTo>
                  <a:lnTo>
                    <a:pt x="296" y="288"/>
                  </a:lnTo>
                  <a:lnTo>
                    <a:pt x="288" y="280"/>
                  </a:lnTo>
                  <a:lnTo>
                    <a:pt x="296" y="280"/>
                  </a:lnTo>
                  <a:lnTo>
                    <a:pt x="296" y="272"/>
                  </a:lnTo>
                  <a:lnTo>
                    <a:pt x="296" y="264"/>
                  </a:lnTo>
                  <a:lnTo>
                    <a:pt x="296" y="256"/>
                  </a:lnTo>
                  <a:lnTo>
                    <a:pt x="304" y="256"/>
                  </a:lnTo>
                  <a:lnTo>
                    <a:pt x="304" y="248"/>
                  </a:lnTo>
                  <a:lnTo>
                    <a:pt x="312" y="240"/>
                  </a:lnTo>
                  <a:lnTo>
                    <a:pt x="312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36" y="184"/>
                  </a:lnTo>
                  <a:lnTo>
                    <a:pt x="344" y="176"/>
                  </a:lnTo>
                  <a:lnTo>
                    <a:pt x="352" y="168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60" y="144"/>
                  </a:lnTo>
                  <a:lnTo>
                    <a:pt x="368" y="144"/>
                  </a:lnTo>
                  <a:lnTo>
                    <a:pt x="368" y="136"/>
                  </a:lnTo>
                  <a:lnTo>
                    <a:pt x="368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76" y="96"/>
                  </a:lnTo>
                  <a:lnTo>
                    <a:pt x="384" y="88"/>
                  </a:lnTo>
                  <a:lnTo>
                    <a:pt x="384" y="80"/>
                  </a:lnTo>
                  <a:lnTo>
                    <a:pt x="376" y="80"/>
                  </a:lnTo>
                  <a:lnTo>
                    <a:pt x="384" y="80"/>
                  </a:lnTo>
                  <a:lnTo>
                    <a:pt x="384" y="72"/>
                  </a:lnTo>
                  <a:lnTo>
                    <a:pt x="400" y="64"/>
                  </a:lnTo>
                  <a:lnTo>
                    <a:pt x="400" y="56"/>
                  </a:lnTo>
                  <a:lnTo>
                    <a:pt x="392" y="48"/>
                  </a:lnTo>
                  <a:lnTo>
                    <a:pt x="344" y="48"/>
                  </a:lnTo>
                  <a:lnTo>
                    <a:pt x="352" y="24"/>
                  </a:lnTo>
                  <a:lnTo>
                    <a:pt x="360" y="16"/>
                  </a:lnTo>
                  <a:lnTo>
                    <a:pt x="360" y="8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0" y="16"/>
                  </a:lnTo>
                  <a:lnTo>
                    <a:pt x="16" y="128"/>
                  </a:lnTo>
                  <a:lnTo>
                    <a:pt x="8" y="304"/>
                  </a:lnTo>
                  <a:lnTo>
                    <a:pt x="16" y="312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368"/>
                  </a:lnTo>
                  <a:lnTo>
                    <a:pt x="288" y="360"/>
                  </a:lnTo>
                  <a:lnTo>
                    <a:pt x="296" y="344"/>
                  </a:lnTo>
                  <a:close/>
                </a:path>
              </a:pathLst>
            </a:custGeom>
            <a:solidFill>
              <a:srgbClr val="FF822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80" name="Freeform 125"/>
            <p:cNvSpPr>
              <a:spLocks/>
            </p:cNvSpPr>
            <p:nvPr/>
          </p:nvSpPr>
          <p:spPr bwMode="auto">
            <a:xfrm>
              <a:off x="4926013" y="4297363"/>
              <a:ext cx="820737" cy="733425"/>
            </a:xfrm>
            <a:custGeom>
              <a:avLst/>
              <a:gdLst>
                <a:gd name="T0" fmla="*/ 2147483647 w 448"/>
                <a:gd name="T1" fmla="*/ 2147483647 h 400"/>
                <a:gd name="T2" fmla="*/ 2147483647 w 448"/>
                <a:gd name="T3" fmla="*/ 2147483647 h 400"/>
                <a:gd name="T4" fmla="*/ 2147483647 w 448"/>
                <a:gd name="T5" fmla="*/ 2147483647 h 400"/>
                <a:gd name="T6" fmla="*/ 2147483647 w 448"/>
                <a:gd name="T7" fmla="*/ 2147483647 h 400"/>
                <a:gd name="T8" fmla="*/ 2147483647 w 448"/>
                <a:gd name="T9" fmla="*/ 0 h 400"/>
                <a:gd name="T10" fmla="*/ 2147483647 w 448"/>
                <a:gd name="T11" fmla="*/ 2147483647 h 400"/>
                <a:gd name="T12" fmla="*/ 2147483647 w 448"/>
                <a:gd name="T13" fmla="*/ 2147483647 h 400"/>
                <a:gd name="T14" fmla="*/ 2147483647 w 448"/>
                <a:gd name="T15" fmla="*/ 2147483647 h 400"/>
                <a:gd name="T16" fmla="*/ 2147483647 w 448"/>
                <a:gd name="T17" fmla="*/ 2147483647 h 400"/>
                <a:gd name="T18" fmla="*/ 2147483647 w 448"/>
                <a:gd name="T19" fmla="*/ 2147483647 h 400"/>
                <a:gd name="T20" fmla="*/ 2147483647 w 448"/>
                <a:gd name="T21" fmla="*/ 2147483647 h 400"/>
                <a:gd name="T22" fmla="*/ 2147483647 w 448"/>
                <a:gd name="T23" fmla="*/ 2147483647 h 400"/>
                <a:gd name="T24" fmla="*/ 2147483647 w 448"/>
                <a:gd name="T25" fmla="*/ 2147483647 h 400"/>
                <a:gd name="T26" fmla="*/ 2147483647 w 448"/>
                <a:gd name="T27" fmla="*/ 2147483647 h 400"/>
                <a:gd name="T28" fmla="*/ 2147483647 w 448"/>
                <a:gd name="T29" fmla="*/ 2147483647 h 400"/>
                <a:gd name="T30" fmla="*/ 2147483647 w 448"/>
                <a:gd name="T31" fmla="*/ 2147483647 h 400"/>
                <a:gd name="T32" fmla="*/ 2147483647 w 448"/>
                <a:gd name="T33" fmla="*/ 2147483647 h 400"/>
                <a:gd name="T34" fmla="*/ 2147483647 w 448"/>
                <a:gd name="T35" fmla="*/ 2147483647 h 400"/>
                <a:gd name="T36" fmla="*/ 2147483647 w 448"/>
                <a:gd name="T37" fmla="*/ 2147483647 h 400"/>
                <a:gd name="T38" fmla="*/ 2147483647 w 448"/>
                <a:gd name="T39" fmla="*/ 2147483647 h 400"/>
                <a:gd name="T40" fmla="*/ 2147483647 w 448"/>
                <a:gd name="T41" fmla="*/ 2147483647 h 400"/>
                <a:gd name="T42" fmla="*/ 2147483647 w 448"/>
                <a:gd name="T43" fmla="*/ 2147483647 h 400"/>
                <a:gd name="T44" fmla="*/ 2147483647 w 448"/>
                <a:gd name="T45" fmla="*/ 2147483647 h 400"/>
                <a:gd name="T46" fmla="*/ 2147483647 w 448"/>
                <a:gd name="T47" fmla="*/ 2147483647 h 400"/>
                <a:gd name="T48" fmla="*/ 2147483647 w 448"/>
                <a:gd name="T49" fmla="*/ 2147483647 h 400"/>
                <a:gd name="T50" fmla="*/ 2147483647 w 448"/>
                <a:gd name="T51" fmla="*/ 2147483647 h 400"/>
                <a:gd name="T52" fmla="*/ 2147483647 w 448"/>
                <a:gd name="T53" fmla="*/ 2147483647 h 400"/>
                <a:gd name="T54" fmla="*/ 2147483647 w 448"/>
                <a:gd name="T55" fmla="*/ 2147483647 h 400"/>
                <a:gd name="T56" fmla="*/ 2147483647 w 448"/>
                <a:gd name="T57" fmla="*/ 2147483647 h 400"/>
                <a:gd name="T58" fmla="*/ 2147483647 w 448"/>
                <a:gd name="T59" fmla="*/ 2147483647 h 400"/>
                <a:gd name="T60" fmla="*/ 2147483647 w 448"/>
                <a:gd name="T61" fmla="*/ 2147483647 h 400"/>
                <a:gd name="T62" fmla="*/ 2147483647 w 448"/>
                <a:gd name="T63" fmla="*/ 2147483647 h 400"/>
                <a:gd name="T64" fmla="*/ 2147483647 w 448"/>
                <a:gd name="T65" fmla="*/ 2147483647 h 400"/>
                <a:gd name="T66" fmla="*/ 2147483647 w 448"/>
                <a:gd name="T67" fmla="*/ 2147483647 h 400"/>
                <a:gd name="T68" fmla="*/ 2147483647 w 448"/>
                <a:gd name="T69" fmla="*/ 2147483647 h 400"/>
                <a:gd name="T70" fmla="*/ 2147483647 w 448"/>
                <a:gd name="T71" fmla="*/ 2147483647 h 400"/>
                <a:gd name="T72" fmla="*/ 2147483647 w 448"/>
                <a:gd name="T73" fmla="*/ 2147483647 h 400"/>
                <a:gd name="T74" fmla="*/ 2147483647 w 448"/>
                <a:gd name="T75" fmla="*/ 2147483647 h 400"/>
                <a:gd name="T76" fmla="*/ 2147483647 w 448"/>
                <a:gd name="T77" fmla="*/ 2147483647 h 400"/>
                <a:gd name="T78" fmla="*/ 2147483647 w 448"/>
                <a:gd name="T79" fmla="*/ 2147483647 h 400"/>
                <a:gd name="T80" fmla="*/ 2147483647 w 448"/>
                <a:gd name="T81" fmla="*/ 2147483647 h 400"/>
                <a:gd name="T82" fmla="*/ 2147483647 w 448"/>
                <a:gd name="T83" fmla="*/ 2147483647 h 400"/>
                <a:gd name="T84" fmla="*/ 2147483647 w 448"/>
                <a:gd name="T85" fmla="*/ 2147483647 h 400"/>
                <a:gd name="T86" fmla="*/ 2147483647 w 448"/>
                <a:gd name="T87" fmla="*/ 2147483647 h 400"/>
                <a:gd name="T88" fmla="*/ 2147483647 w 448"/>
                <a:gd name="T89" fmla="*/ 2147483647 h 400"/>
                <a:gd name="T90" fmla="*/ 2147483647 w 448"/>
                <a:gd name="T91" fmla="*/ 2147483647 h 400"/>
                <a:gd name="T92" fmla="*/ 2147483647 w 448"/>
                <a:gd name="T93" fmla="*/ 2147483647 h 400"/>
                <a:gd name="T94" fmla="*/ 2147483647 w 448"/>
                <a:gd name="T95" fmla="*/ 2147483647 h 400"/>
                <a:gd name="T96" fmla="*/ 2147483647 w 448"/>
                <a:gd name="T97" fmla="*/ 2147483647 h 400"/>
                <a:gd name="T98" fmla="*/ 2147483647 w 448"/>
                <a:gd name="T99" fmla="*/ 2147483647 h 400"/>
                <a:gd name="T100" fmla="*/ 2147483647 w 448"/>
                <a:gd name="T101" fmla="*/ 2147483647 h 400"/>
                <a:gd name="T102" fmla="*/ 2147483647 w 448"/>
                <a:gd name="T103" fmla="*/ 2147483647 h 400"/>
                <a:gd name="T104" fmla="*/ 2147483647 w 448"/>
                <a:gd name="T105" fmla="*/ 2147483647 h 400"/>
                <a:gd name="T106" fmla="*/ 2147483647 w 448"/>
                <a:gd name="T107" fmla="*/ 2147483647 h 400"/>
                <a:gd name="T108" fmla="*/ 2147483647 w 448"/>
                <a:gd name="T109" fmla="*/ 2147483647 h 400"/>
                <a:gd name="T110" fmla="*/ 2147483647 w 448"/>
                <a:gd name="T111" fmla="*/ 2147483647 h 400"/>
                <a:gd name="T112" fmla="*/ 2147483647 w 448"/>
                <a:gd name="T113" fmla="*/ 2147483647 h 400"/>
                <a:gd name="T114" fmla="*/ 2147483647 w 448"/>
                <a:gd name="T115" fmla="*/ 2147483647 h 400"/>
                <a:gd name="T116" fmla="*/ 2147483647 w 448"/>
                <a:gd name="T117" fmla="*/ 2147483647 h 400"/>
                <a:gd name="T118" fmla="*/ 2147483647 w 448"/>
                <a:gd name="T119" fmla="*/ 2147483647 h 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8"/>
                <a:gd name="T181" fmla="*/ 0 h 400"/>
                <a:gd name="T182" fmla="*/ 448 w 448"/>
                <a:gd name="T183" fmla="*/ 400 h 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8" h="400">
                  <a:moveTo>
                    <a:pt x="40" y="304"/>
                  </a:moveTo>
                  <a:lnTo>
                    <a:pt x="40" y="288"/>
                  </a:lnTo>
                  <a:lnTo>
                    <a:pt x="32" y="280"/>
                  </a:lnTo>
                  <a:lnTo>
                    <a:pt x="40" y="264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48" y="232"/>
                  </a:lnTo>
                  <a:lnTo>
                    <a:pt x="48" y="208"/>
                  </a:lnTo>
                  <a:lnTo>
                    <a:pt x="40" y="192"/>
                  </a:lnTo>
                  <a:lnTo>
                    <a:pt x="40" y="184"/>
                  </a:lnTo>
                  <a:lnTo>
                    <a:pt x="32" y="168"/>
                  </a:lnTo>
                  <a:lnTo>
                    <a:pt x="24" y="160"/>
                  </a:lnTo>
                  <a:lnTo>
                    <a:pt x="24" y="128"/>
                  </a:lnTo>
                  <a:lnTo>
                    <a:pt x="8" y="104"/>
                  </a:lnTo>
                  <a:lnTo>
                    <a:pt x="0" y="8"/>
                  </a:lnTo>
                  <a:lnTo>
                    <a:pt x="240" y="0"/>
                  </a:lnTo>
                  <a:lnTo>
                    <a:pt x="240" y="8"/>
                  </a:lnTo>
                  <a:lnTo>
                    <a:pt x="248" y="8"/>
                  </a:lnTo>
                  <a:lnTo>
                    <a:pt x="248" y="16"/>
                  </a:lnTo>
                  <a:lnTo>
                    <a:pt x="248" y="24"/>
                  </a:lnTo>
                  <a:lnTo>
                    <a:pt x="256" y="24"/>
                  </a:lnTo>
                  <a:lnTo>
                    <a:pt x="248" y="32"/>
                  </a:lnTo>
                  <a:lnTo>
                    <a:pt x="248" y="40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64"/>
                  </a:lnTo>
                  <a:lnTo>
                    <a:pt x="264" y="64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56" y="80"/>
                  </a:lnTo>
                  <a:lnTo>
                    <a:pt x="248" y="80"/>
                  </a:lnTo>
                  <a:lnTo>
                    <a:pt x="248" y="88"/>
                  </a:lnTo>
                  <a:lnTo>
                    <a:pt x="256" y="88"/>
                  </a:lnTo>
                  <a:lnTo>
                    <a:pt x="248" y="96"/>
                  </a:lnTo>
                  <a:lnTo>
                    <a:pt x="248" y="104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32" y="136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6" y="192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376" y="192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40"/>
                  </a:lnTo>
                  <a:lnTo>
                    <a:pt x="376" y="240"/>
                  </a:lnTo>
                  <a:lnTo>
                    <a:pt x="392" y="264"/>
                  </a:lnTo>
                  <a:lnTo>
                    <a:pt x="392" y="272"/>
                  </a:lnTo>
                  <a:lnTo>
                    <a:pt x="384" y="280"/>
                  </a:lnTo>
                  <a:lnTo>
                    <a:pt x="368" y="272"/>
                  </a:lnTo>
                  <a:lnTo>
                    <a:pt x="360" y="272"/>
                  </a:lnTo>
                  <a:lnTo>
                    <a:pt x="360" y="264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28" y="272"/>
                  </a:lnTo>
                  <a:lnTo>
                    <a:pt x="320" y="288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60" y="296"/>
                  </a:lnTo>
                  <a:lnTo>
                    <a:pt x="368" y="288"/>
                  </a:lnTo>
                  <a:lnTo>
                    <a:pt x="376" y="288"/>
                  </a:lnTo>
                  <a:lnTo>
                    <a:pt x="384" y="280"/>
                  </a:lnTo>
                  <a:lnTo>
                    <a:pt x="392" y="288"/>
                  </a:lnTo>
                  <a:lnTo>
                    <a:pt x="384" y="296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92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8" y="288"/>
                  </a:lnTo>
                  <a:lnTo>
                    <a:pt x="408" y="296"/>
                  </a:lnTo>
                  <a:lnTo>
                    <a:pt x="416" y="296"/>
                  </a:lnTo>
                  <a:lnTo>
                    <a:pt x="408" y="312"/>
                  </a:lnTo>
                  <a:lnTo>
                    <a:pt x="416" y="312"/>
                  </a:lnTo>
                  <a:lnTo>
                    <a:pt x="424" y="312"/>
                  </a:lnTo>
                  <a:lnTo>
                    <a:pt x="424" y="320"/>
                  </a:lnTo>
                  <a:lnTo>
                    <a:pt x="408" y="320"/>
                  </a:lnTo>
                  <a:lnTo>
                    <a:pt x="392" y="320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2" y="352"/>
                  </a:lnTo>
                  <a:lnTo>
                    <a:pt x="400" y="352"/>
                  </a:lnTo>
                  <a:lnTo>
                    <a:pt x="408" y="352"/>
                  </a:lnTo>
                  <a:lnTo>
                    <a:pt x="408" y="360"/>
                  </a:lnTo>
                  <a:lnTo>
                    <a:pt x="424" y="360"/>
                  </a:lnTo>
                  <a:lnTo>
                    <a:pt x="440" y="368"/>
                  </a:lnTo>
                  <a:lnTo>
                    <a:pt x="440" y="376"/>
                  </a:lnTo>
                  <a:lnTo>
                    <a:pt x="448" y="376"/>
                  </a:lnTo>
                  <a:lnTo>
                    <a:pt x="448" y="384"/>
                  </a:lnTo>
                  <a:lnTo>
                    <a:pt x="440" y="384"/>
                  </a:lnTo>
                  <a:lnTo>
                    <a:pt x="440" y="392"/>
                  </a:lnTo>
                  <a:lnTo>
                    <a:pt x="432" y="384"/>
                  </a:lnTo>
                  <a:lnTo>
                    <a:pt x="424" y="400"/>
                  </a:lnTo>
                  <a:lnTo>
                    <a:pt x="424" y="392"/>
                  </a:lnTo>
                  <a:lnTo>
                    <a:pt x="424" y="384"/>
                  </a:lnTo>
                  <a:lnTo>
                    <a:pt x="416" y="376"/>
                  </a:lnTo>
                  <a:lnTo>
                    <a:pt x="400" y="368"/>
                  </a:lnTo>
                  <a:lnTo>
                    <a:pt x="384" y="368"/>
                  </a:lnTo>
                  <a:lnTo>
                    <a:pt x="384" y="360"/>
                  </a:lnTo>
                  <a:lnTo>
                    <a:pt x="376" y="352"/>
                  </a:lnTo>
                  <a:lnTo>
                    <a:pt x="368" y="352"/>
                  </a:lnTo>
                  <a:lnTo>
                    <a:pt x="352" y="344"/>
                  </a:lnTo>
                  <a:lnTo>
                    <a:pt x="360" y="360"/>
                  </a:lnTo>
                  <a:lnTo>
                    <a:pt x="360" y="368"/>
                  </a:lnTo>
                  <a:lnTo>
                    <a:pt x="360" y="360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44" y="384"/>
                  </a:lnTo>
                  <a:lnTo>
                    <a:pt x="336" y="368"/>
                  </a:lnTo>
                  <a:lnTo>
                    <a:pt x="328" y="368"/>
                  </a:lnTo>
                  <a:lnTo>
                    <a:pt x="320" y="376"/>
                  </a:lnTo>
                  <a:lnTo>
                    <a:pt x="312" y="368"/>
                  </a:lnTo>
                  <a:lnTo>
                    <a:pt x="312" y="376"/>
                  </a:lnTo>
                  <a:lnTo>
                    <a:pt x="304" y="392"/>
                  </a:lnTo>
                  <a:lnTo>
                    <a:pt x="296" y="392"/>
                  </a:lnTo>
                  <a:lnTo>
                    <a:pt x="288" y="392"/>
                  </a:lnTo>
                  <a:lnTo>
                    <a:pt x="288" y="384"/>
                  </a:lnTo>
                  <a:lnTo>
                    <a:pt x="288" y="376"/>
                  </a:lnTo>
                  <a:lnTo>
                    <a:pt x="296" y="376"/>
                  </a:lnTo>
                  <a:lnTo>
                    <a:pt x="280" y="376"/>
                  </a:lnTo>
                  <a:lnTo>
                    <a:pt x="280" y="384"/>
                  </a:lnTo>
                  <a:lnTo>
                    <a:pt x="264" y="384"/>
                  </a:lnTo>
                  <a:lnTo>
                    <a:pt x="272" y="376"/>
                  </a:lnTo>
                  <a:lnTo>
                    <a:pt x="248" y="352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24" y="344"/>
                  </a:lnTo>
                  <a:lnTo>
                    <a:pt x="224" y="336"/>
                  </a:lnTo>
                  <a:lnTo>
                    <a:pt x="216" y="328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00" y="336"/>
                  </a:lnTo>
                  <a:lnTo>
                    <a:pt x="200" y="328"/>
                  </a:lnTo>
                  <a:lnTo>
                    <a:pt x="200" y="320"/>
                  </a:lnTo>
                  <a:lnTo>
                    <a:pt x="192" y="328"/>
                  </a:lnTo>
                  <a:lnTo>
                    <a:pt x="176" y="336"/>
                  </a:lnTo>
                  <a:lnTo>
                    <a:pt x="168" y="336"/>
                  </a:lnTo>
                  <a:lnTo>
                    <a:pt x="184" y="344"/>
                  </a:lnTo>
                  <a:lnTo>
                    <a:pt x="184" y="352"/>
                  </a:lnTo>
                  <a:lnTo>
                    <a:pt x="168" y="360"/>
                  </a:lnTo>
                  <a:lnTo>
                    <a:pt x="144" y="352"/>
                  </a:lnTo>
                  <a:lnTo>
                    <a:pt x="104" y="352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72" y="328"/>
                  </a:lnTo>
                  <a:lnTo>
                    <a:pt x="80" y="320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72" y="328"/>
                  </a:lnTo>
                  <a:lnTo>
                    <a:pt x="64" y="336"/>
                  </a:lnTo>
                  <a:lnTo>
                    <a:pt x="40" y="336"/>
                  </a:lnTo>
                  <a:lnTo>
                    <a:pt x="32" y="344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32" y="312"/>
                  </a:lnTo>
                  <a:lnTo>
                    <a:pt x="40" y="304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81" name="Freeform 126"/>
            <p:cNvSpPr>
              <a:spLocks/>
            </p:cNvSpPr>
            <p:nvPr/>
          </p:nvSpPr>
          <p:spPr bwMode="auto">
            <a:xfrm>
              <a:off x="5029200" y="1690688"/>
              <a:ext cx="762000" cy="835025"/>
            </a:xfrm>
            <a:custGeom>
              <a:avLst/>
              <a:gdLst>
                <a:gd name="T0" fmla="*/ 2147483647 w 416"/>
                <a:gd name="T1" fmla="*/ 2147483647 h 456"/>
                <a:gd name="T2" fmla="*/ 2147483647 w 416"/>
                <a:gd name="T3" fmla="*/ 2147483647 h 456"/>
                <a:gd name="T4" fmla="*/ 2147483647 w 416"/>
                <a:gd name="T5" fmla="*/ 2147483647 h 456"/>
                <a:gd name="T6" fmla="*/ 2147483647 w 416"/>
                <a:gd name="T7" fmla="*/ 2147483647 h 456"/>
                <a:gd name="T8" fmla="*/ 2147483647 w 416"/>
                <a:gd name="T9" fmla="*/ 2147483647 h 456"/>
                <a:gd name="T10" fmla="*/ 2147483647 w 416"/>
                <a:gd name="T11" fmla="*/ 2147483647 h 456"/>
                <a:gd name="T12" fmla="*/ 2147483647 w 416"/>
                <a:gd name="T13" fmla="*/ 2147483647 h 456"/>
                <a:gd name="T14" fmla="*/ 2147483647 w 416"/>
                <a:gd name="T15" fmla="*/ 2147483647 h 456"/>
                <a:gd name="T16" fmla="*/ 2147483647 w 416"/>
                <a:gd name="T17" fmla="*/ 2147483647 h 456"/>
                <a:gd name="T18" fmla="*/ 2147483647 w 416"/>
                <a:gd name="T19" fmla="*/ 2147483647 h 456"/>
                <a:gd name="T20" fmla="*/ 2147483647 w 416"/>
                <a:gd name="T21" fmla="*/ 2147483647 h 456"/>
                <a:gd name="T22" fmla="*/ 2147483647 w 416"/>
                <a:gd name="T23" fmla="*/ 2147483647 h 456"/>
                <a:gd name="T24" fmla="*/ 2147483647 w 416"/>
                <a:gd name="T25" fmla="*/ 2147483647 h 456"/>
                <a:gd name="T26" fmla="*/ 2147483647 w 416"/>
                <a:gd name="T27" fmla="*/ 2147483647 h 456"/>
                <a:gd name="T28" fmla="*/ 2147483647 w 416"/>
                <a:gd name="T29" fmla="*/ 2147483647 h 456"/>
                <a:gd name="T30" fmla="*/ 0 w 416"/>
                <a:gd name="T31" fmla="*/ 2147483647 h 456"/>
                <a:gd name="T32" fmla="*/ 2147483647 w 416"/>
                <a:gd name="T33" fmla="*/ 2147483647 h 456"/>
                <a:gd name="T34" fmla="*/ 2147483647 w 416"/>
                <a:gd name="T35" fmla="*/ 2147483647 h 456"/>
                <a:gd name="T36" fmla="*/ 2147483647 w 416"/>
                <a:gd name="T37" fmla="*/ 2147483647 h 456"/>
                <a:gd name="T38" fmla="*/ 2147483647 w 416"/>
                <a:gd name="T39" fmla="*/ 2147483647 h 456"/>
                <a:gd name="T40" fmla="*/ 2147483647 w 416"/>
                <a:gd name="T41" fmla="*/ 2147483647 h 456"/>
                <a:gd name="T42" fmla="*/ 2147483647 w 416"/>
                <a:gd name="T43" fmla="*/ 2147483647 h 456"/>
                <a:gd name="T44" fmla="*/ 2147483647 w 416"/>
                <a:gd name="T45" fmla="*/ 0 h 456"/>
                <a:gd name="T46" fmla="*/ 2147483647 w 416"/>
                <a:gd name="T47" fmla="*/ 2147483647 h 456"/>
                <a:gd name="T48" fmla="*/ 2147483647 w 416"/>
                <a:gd name="T49" fmla="*/ 2147483647 h 456"/>
                <a:gd name="T50" fmla="*/ 2147483647 w 416"/>
                <a:gd name="T51" fmla="*/ 2147483647 h 456"/>
                <a:gd name="T52" fmla="*/ 2147483647 w 416"/>
                <a:gd name="T53" fmla="*/ 2147483647 h 456"/>
                <a:gd name="T54" fmla="*/ 2147483647 w 416"/>
                <a:gd name="T55" fmla="*/ 2147483647 h 456"/>
                <a:gd name="T56" fmla="*/ 2147483647 w 416"/>
                <a:gd name="T57" fmla="*/ 2147483647 h 456"/>
                <a:gd name="T58" fmla="*/ 2147483647 w 416"/>
                <a:gd name="T59" fmla="*/ 2147483647 h 456"/>
                <a:gd name="T60" fmla="*/ 2147483647 w 416"/>
                <a:gd name="T61" fmla="*/ 2147483647 h 456"/>
                <a:gd name="T62" fmla="*/ 2147483647 w 416"/>
                <a:gd name="T63" fmla="*/ 2147483647 h 456"/>
                <a:gd name="T64" fmla="*/ 2147483647 w 416"/>
                <a:gd name="T65" fmla="*/ 2147483647 h 456"/>
                <a:gd name="T66" fmla="*/ 2147483647 w 416"/>
                <a:gd name="T67" fmla="*/ 2147483647 h 456"/>
                <a:gd name="T68" fmla="*/ 2147483647 w 416"/>
                <a:gd name="T69" fmla="*/ 2147483647 h 456"/>
                <a:gd name="T70" fmla="*/ 2147483647 w 416"/>
                <a:gd name="T71" fmla="*/ 2147483647 h 456"/>
                <a:gd name="T72" fmla="*/ 2147483647 w 416"/>
                <a:gd name="T73" fmla="*/ 2147483647 h 456"/>
                <a:gd name="T74" fmla="*/ 2147483647 w 416"/>
                <a:gd name="T75" fmla="*/ 2147483647 h 456"/>
                <a:gd name="T76" fmla="*/ 2147483647 w 416"/>
                <a:gd name="T77" fmla="*/ 2147483647 h 456"/>
                <a:gd name="T78" fmla="*/ 2147483647 w 416"/>
                <a:gd name="T79" fmla="*/ 2147483647 h 456"/>
                <a:gd name="T80" fmla="*/ 2147483647 w 416"/>
                <a:gd name="T81" fmla="*/ 2147483647 h 456"/>
                <a:gd name="T82" fmla="*/ 2147483647 w 416"/>
                <a:gd name="T83" fmla="*/ 2147483647 h 456"/>
                <a:gd name="T84" fmla="*/ 2147483647 w 416"/>
                <a:gd name="T85" fmla="*/ 2147483647 h 456"/>
                <a:gd name="T86" fmla="*/ 2147483647 w 416"/>
                <a:gd name="T87" fmla="*/ 2147483647 h 456"/>
                <a:gd name="T88" fmla="*/ 2147483647 w 416"/>
                <a:gd name="T89" fmla="*/ 2147483647 h 456"/>
                <a:gd name="T90" fmla="*/ 2147483647 w 416"/>
                <a:gd name="T91" fmla="*/ 2147483647 h 456"/>
                <a:gd name="T92" fmla="*/ 2147483647 w 416"/>
                <a:gd name="T93" fmla="*/ 2147483647 h 456"/>
                <a:gd name="T94" fmla="*/ 2147483647 w 416"/>
                <a:gd name="T95" fmla="*/ 2147483647 h 456"/>
                <a:gd name="T96" fmla="*/ 2147483647 w 416"/>
                <a:gd name="T97" fmla="*/ 2147483647 h 456"/>
                <a:gd name="T98" fmla="*/ 2147483647 w 416"/>
                <a:gd name="T99" fmla="*/ 2147483647 h 456"/>
                <a:gd name="T100" fmla="*/ 2147483647 w 416"/>
                <a:gd name="T101" fmla="*/ 2147483647 h 456"/>
                <a:gd name="T102" fmla="*/ 2147483647 w 416"/>
                <a:gd name="T103" fmla="*/ 2147483647 h 456"/>
                <a:gd name="T104" fmla="*/ 2147483647 w 416"/>
                <a:gd name="T105" fmla="*/ 2147483647 h 456"/>
                <a:gd name="T106" fmla="*/ 2147483647 w 416"/>
                <a:gd name="T107" fmla="*/ 2147483647 h 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6"/>
                <a:gd name="T163" fmla="*/ 0 h 456"/>
                <a:gd name="T164" fmla="*/ 416 w 416"/>
                <a:gd name="T165" fmla="*/ 456 h 4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6" h="456">
                  <a:moveTo>
                    <a:pt x="176" y="448"/>
                  </a:moveTo>
                  <a:lnTo>
                    <a:pt x="168" y="440"/>
                  </a:lnTo>
                  <a:lnTo>
                    <a:pt x="160" y="440"/>
                  </a:lnTo>
                  <a:lnTo>
                    <a:pt x="144" y="432"/>
                  </a:lnTo>
                  <a:lnTo>
                    <a:pt x="144" y="424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36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128" y="352"/>
                  </a:lnTo>
                  <a:lnTo>
                    <a:pt x="128" y="344"/>
                  </a:lnTo>
                  <a:lnTo>
                    <a:pt x="120" y="312"/>
                  </a:lnTo>
                  <a:lnTo>
                    <a:pt x="96" y="304"/>
                  </a:lnTo>
                  <a:lnTo>
                    <a:pt x="72" y="280"/>
                  </a:lnTo>
                  <a:lnTo>
                    <a:pt x="72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16" y="160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192" y="64"/>
                  </a:lnTo>
                  <a:lnTo>
                    <a:pt x="224" y="64"/>
                  </a:lnTo>
                  <a:lnTo>
                    <a:pt x="272" y="72"/>
                  </a:lnTo>
                  <a:lnTo>
                    <a:pt x="280" y="88"/>
                  </a:lnTo>
                  <a:lnTo>
                    <a:pt x="328" y="96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44" y="104"/>
                  </a:lnTo>
                  <a:lnTo>
                    <a:pt x="360" y="112"/>
                  </a:lnTo>
                  <a:lnTo>
                    <a:pt x="360" y="136"/>
                  </a:lnTo>
                  <a:lnTo>
                    <a:pt x="352" y="144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68" y="160"/>
                  </a:lnTo>
                  <a:lnTo>
                    <a:pt x="368" y="176"/>
                  </a:lnTo>
                  <a:lnTo>
                    <a:pt x="376" y="176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52" y="216"/>
                  </a:lnTo>
                  <a:lnTo>
                    <a:pt x="352" y="232"/>
                  </a:lnTo>
                  <a:lnTo>
                    <a:pt x="360" y="232"/>
                  </a:lnTo>
                  <a:lnTo>
                    <a:pt x="368" y="224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92" y="176"/>
                  </a:lnTo>
                  <a:lnTo>
                    <a:pt x="400" y="160"/>
                  </a:lnTo>
                  <a:lnTo>
                    <a:pt x="416" y="152"/>
                  </a:lnTo>
                  <a:lnTo>
                    <a:pt x="416" y="160"/>
                  </a:lnTo>
                  <a:lnTo>
                    <a:pt x="416" y="168"/>
                  </a:lnTo>
                  <a:lnTo>
                    <a:pt x="416" y="176"/>
                  </a:lnTo>
                  <a:lnTo>
                    <a:pt x="408" y="184"/>
                  </a:lnTo>
                  <a:lnTo>
                    <a:pt x="408" y="192"/>
                  </a:lnTo>
                  <a:lnTo>
                    <a:pt x="408" y="200"/>
                  </a:lnTo>
                  <a:lnTo>
                    <a:pt x="392" y="232"/>
                  </a:lnTo>
                  <a:lnTo>
                    <a:pt x="392" y="256"/>
                  </a:lnTo>
                  <a:lnTo>
                    <a:pt x="392" y="264"/>
                  </a:lnTo>
                  <a:lnTo>
                    <a:pt x="384" y="272"/>
                  </a:lnTo>
                  <a:lnTo>
                    <a:pt x="376" y="288"/>
                  </a:lnTo>
                  <a:lnTo>
                    <a:pt x="384" y="304"/>
                  </a:lnTo>
                  <a:lnTo>
                    <a:pt x="384" y="320"/>
                  </a:lnTo>
                  <a:lnTo>
                    <a:pt x="376" y="328"/>
                  </a:lnTo>
                  <a:lnTo>
                    <a:pt x="376" y="352"/>
                  </a:lnTo>
                  <a:lnTo>
                    <a:pt x="376" y="384"/>
                  </a:lnTo>
                  <a:lnTo>
                    <a:pt x="384" y="400"/>
                  </a:lnTo>
                  <a:lnTo>
                    <a:pt x="384" y="408"/>
                  </a:lnTo>
                  <a:lnTo>
                    <a:pt x="384" y="416"/>
                  </a:lnTo>
                  <a:lnTo>
                    <a:pt x="384" y="432"/>
                  </a:lnTo>
                  <a:lnTo>
                    <a:pt x="384" y="440"/>
                  </a:lnTo>
                  <a:lnTo>
                    <a:pt x="176" y="456"/>
                  </a:lnTo>
                  <a:lnTo>
                    <a:pt x="176" y="44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82" name="Freeform 127"/>
            <p:cNvSpPr>
              <a:spLocks/>
            </p:cNvSpPr>
            <p:nvPr/>
          </p:nvSpPr>
          <p:spPr bwMode="auto">
            <a:xfrm>
              <a:off x="5248656" y="2496312"/>
              <a:ext cx="585788" cy="1039812"/>
            </a:xfrm>
            <a:custGeom>
              <a:avLst/>
              <a:gdLst>
                <a:gd name="T0" fmla="*/ 2147483647 w 320"/>
                <a:gd name="T1" fmla="*/ 2147483647 h 568"/>
                <a:gd name="T2" fmla="*/ 2147483647 w 320"/>
                <a:gd name="T3" fmla="*/ 2147483647 h 568"/>
                <a:gd name="T4" fmla="*/ 2147483647 w 320"/>
                <a:gd name="T5" fmla="*/ 2147483647 h 568"/>
                <a:gd name="T6" fmla="*/ 2147483647 w 320"/>
                <a:gd name="T7" fmla="*/ 2147483647 h 568"/>
                <a:gd name="T8" fmla="*/ 2147483647 w 320"/>
                <a:gd name="T9" fmla="*/ 2147483647 h 568"/>
                <a:gd name="T10" fmla="*/ 2147483647 w 320"/>
                <a:gd name="T11" fmla="*/ 2147483647 h 568"/>
                <a:gd name="T12" fmla="*/ 2147483647 w 320"/>
                <a:gd name="T13" fmla="*/ 2147483647 h 568"/>
                <a:gd name="T14" fmla="*/ 2147483647 w 320"/>
                <a:gd name="T15" fmla="*/ 2147483647 h 568"/>
                <a:gd name="T16" fmla="*/ 2147483647 w 320"/>
                <a:gd name="T17" fmla="*/ 2147483647 h 568"/>
                <a:gd name="T18" fmla="*/ 2147483647 w 320"/>
                <a:gd name="T19" fmla="*/ 2147483647 h 568"/>
                <a:gd name="T20" fmla="*/ 2147483647 w 320"/>
                <a:gd name="T21" fmla="*/ 2147483647 h 568"/>
                <a:gd name="T22" fmla="*/ 2147483647 w 320"/>
                <a:gd name="T23" fmla="*/ 2147483647 h 568"/>
                <a:gd name="T24" fmla="*/ 2147483647 w 320"/>
                <a:gd name="T25" fmla="*/ 2147483647 h 568"/>
                <a:gd name="T26" fmla="*/ 2147483647 w 320"/>
                <a:gd name="T27" fmla="*/ 2147483647 h 568"/>
                <a:gd name="T28" fmla="*/ 2147483647 w 320"/>
                <a:gd name="T29" fmla="*/ 2147483647 h 568"/>
                <a:gd name="T30" fmla="*/ 2147483647 w 320"/>
                <a:gd name="T31" fmla="*/ 2147483647 h 568"/>
                <a:gd name="T32" fmla="*/ 2147483647 w 320"/>
                <a:gd name="T33" fmla="*/ 2147483647 h 568"/>
                <a:gd name="T34" fmla="*/ 2147483647 w 320"/>
                <a:gd name="T35" fmla="*/ 2147483647 h 568"/>
                <a:gd name="T36" fmla="*/ 2147483647 w 320"/>
                <a:gd name="T37" fmla="*/ 2147483647 h 568"/>
                <a:gd name="T38" fmla="*/ 2147483647 w 320"/>
                <a:gd name="T39" fmla="*/ 2147483647 h 568"/>
                <a:gd name="T40" fmla="*/ 2147483647 w 320"/>
                <a:gd name="T41" fmla="*/ 2147483647 h 568"/>
                <a:gd name="T42" fmla="*/ 2147483647 w 320"/>
                <a:gd name="T43" fmla="*/ 2147483647 h 568"/>
                <a:gd name="T44" fmla="*/ 2147483647 w 320"/>
                <a:gd name="T45" fmla="*/ 2147483647 h 568"/>
                <a:gd name="T46" fmla="*/ 2147483647 w 320"/>
                <a:gd name="T47" fmla="*/ 2147483647 h 568"/>
                <a:gd name="T48" fmla="*/ 2147483647 w 320"/>
                <a:gd name="T49" fmla="*/ 2147483647 h 568"/>
                <a:gd name="T50" fmla="*/ 2147483647 w 320"/>
                <a:gd name="T51" fmla="*/ 2147483647 h 568"/>
                <a:gd name="T52" fmla="*/ 2147483647 w 320"/>
                <a:gd name="T53" fmla="*/ 2147483647 h 568"/>
                <a:gd name="T54" fmla="*/ 2147483647 w 320"/>
                <a:gd name="T55" fmla="*/ 2147483647 h 568"/>
                <a:gd name="T56" fmla="*/ 2147483647 w 320"/>
                <a:gd name="T57" fmla="*/ 2147483647 h 568"/>
                <a:gd name="T58" fmla="*/ 0 w 320"/>
                <a:gd name="T59" fmla="*/ 2147483647 h 568"/>
                <a:gd name="T60" fmla="*/ 2147483647 w 320"/>
                <a:gd name="T61" fmla="*/ 2147483647 h 568"/>
                <a:gd name="T62" fmla="*/ 2147483647 w 320"/>
                <a:gd name="T63" fmla="*/ 2147483647 h 568"/>
                <a:gd name="T64" fmla="*/ 2147483647 w 320"/>
                <a:gd name="T65" fmla="*/ 2147483647 h 568"/>
                <a:gd name="T66" fmla="*/ 2147483647 w 320"/>
                <a:gd name="T67" fmla="*/ 2147483647 h 568"/>
                <a:gd name="T68" fmla="*/ 2147483647 w 320"/>
                <a:gd name="T69" fmla="*/ 2147483647 h 568"/>
                <a:gd name="T70" fmla="*/ 2147483647 w 320"/>
                <a:gd name="T71" fmla="*/ 2147483647 h 568"/>
                <a:gd name="T72" fmla="*/ 2147483647 w 320"/>
                <a:gd name="T73" fmla="*/ 2147483647 h 568"/>
                <a:gd name="T74" fmla="*/ 2147483647 w 320"/>
                <a:gd name="T75" fmla="*/ 2147483647 h 568"/>
                <a:gd name="T76" fmla="*/ 2147483647 w 320"/>
                <a:gd name="T77" fmla="*/ 2147483647 h 568"/>
                <a:gd name="T78" fmla="*/ 2147483647 w 320"/>
                <a:gd name="T79" fmla="*/ 2147483647 h 568"/>
                <a:gd name="T80" fmla="*/ 2147483647 w 320"/>
                <a:gd name="T81" fmla="*/ 2147483647 h 568"/>
                <a:gd name="T82" fmla="*/ 2147483647 w 320"/>
                <a:gd name="T83" fmla="*/ 2147483647 h 568"/>
                <a:gd name="T84" fmla="*/ 2147483647 w 320"/>
                <a:gd name="T85" fmla="*/ 2147483647 h 568"/>
                <a:gd name="T86" fmla="*/ 2147483647 w 320"/>
                <a:gd name="T87" fmla="*/ 2147483647 h 568"/>
                <a:gd name="T88" fmla="*/ 2147483647 w 320"/>
                <a:gd name="T89" fmla="*/ 2147483647 h 568"/>
                <a:gd name="T90" fmla="*/ 2147483647 w 320"/>
                <a:gd name="T91" fmla="*/ 2147483647 h 5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568"/>
                <a:gd name="T140" fmla="*/ 320 w 320"/>
                <a:gd name="T141" fmla="*/ 568 h 5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568">
                  <a:moveTo>
                    <a:pt x="216" y="544"/>
                  </a:moveTo>
                  <a:lnTo>
                    <a:pt x="232" y="544"/>
                  </a:lnTo>
                  <a:lnTo>
                    <a:pt x="240" y="544"/>
                  </a:lnTo>
                  <a:lnTo>
                    <a:pt x="256" y="552"/>
                  </a:lnTo>
                  <a:lnTo>
                    <a:pt x="264" y="552"/>
                  </a:lnTo>
                  <a:lnTo>
                    <a:pt x="264" y="544"/>
                  </a:lnTo>
                  <a:lnTo>
                    <a:pt x="256" y="536"/>
                  </a:lnTo>
                  <a:lnTo>
                    <a:pt x="256" y="520"/>
                  </a:lnTo>
                  <a:lnTo>
                    <a:pt x="272" y="512"/>
                  </a:lnTo>
                  <a:lnTo>
                    <a:pt x="288" y="512"/>
                  </a:lnTo>
                  <a:lnTo>
                    <a:pt x="288" y="504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88" y="464"/>
                  </a:lnTo>
                  <a:lnTo>
                    <a:pt x="288" y="456"/>
                  </a:lnTo>
                  <a:lnTo>
                    <a:pt x="296" y="456"/>
                  </a:lnTo>
                  <a:lnTo>
                    <a:pt x="296" y="448"/>
                  </a:lnTo>
                  <a:lnTo>
                    <a:pt x="296" y="432"/>
                  </a:lnTo>
                  <a:lnTo>
                    <a:pt x="304" y="424"/>
                  </a:lnTo>
                  <a:lnTo>
                    <a:pt x="312" y="400"/>
                  </a:lnTo>
                  <a:lnTo>
                    <a:pt x="320" y="392"/>
                  </a:lnTo>
                  <a:lnTo>
                    <a:pt x="320" y="384"/>
                  </a:lnTo>
                  <a:lnTo>
                    <a:pt x="320" y="376"/>
                  </a:lnTo>
                  <a:lnTo>
                    <a:pt x="320" y="360"/>
                  </a:lnTo>
                  <a:lnTo>
                    <a:pt x="320" y="344"/>
                  </a:lnTo>
                  <a:lnTo>
                    <a:pt x="312" y="344"/>
                  </a:lnTo>
                  <a:lnTo>
                    <a:pt x="312" y="336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296" y="72"/>
                  </a:lnTo>
                  <a:lnTo>
                    <a:pt x="288" y="72"/>
                  </a:lnTo>
                  <a:lnTo>
                    <a:pt x="280" y="56"/>
                  </a:lnTo>
                  <a:lnTo>
                    <a:pt x="280" y="48"/>
                  </a:lnTo>
                  <a:lnTo>
                    <a:pt x="280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64" y="8"/>
                  </a:lnTo>
                  <a:lnTo>
                    <a:pt x="264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40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16" y="224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0" y="272"/>
                  </a:lnTo>
                  <a:lnTo>
                    <a:pt x="24" y="312"/>
                  </a:lnTo>
                  <a:lnTo>
                    <a:pt x="56" y="336"/>
                  </a:lnTo>
                  <a:lnTo>
                    <a:pt x="72" y="344"/>
                  </a:lnTo>
                  <a:lnTo>
                    <a:pt x="72" y="384"/>
                  </a:lnTo>
                  <a:lnTo>
                    <a:pt x="88" y="384"/>
                  </a:lnTo>
                  <a:lnTo>
                    <a:pt x="88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0" y="392"/>
                  </a:lnTo>
                  <a:lnTo>
                    <a:pt x="112" y="408"/>
                  </a:lnTo>
                  <a:lnTo>
                    <a:pt x="112" y="424"/>
                  </a:lnTo>
                  <a:lnTo>
                    <a:pt x="104" y="432"/>
                  </a:lnTo>
                  <a:lnTo>
                    <a:pt x="104" y="448"/>
                  </a:lnTo>
                  <a:lnTo>
                    <a:pt x="112" y="464"/>
                  </a:lnTo>
                  <a:lnTo>
                    <a:pt x="136" y="472"/>
                  </a:lnTo>
                  <a:lnTo>
                    <a:pt x="136" y="480"/>
                  </a:lnTo>
                  <a:lnTo>
                    <a:pt x="152" y="480"/>
                  </a:lnTo>
                  <a:lnTo>
                    <a:pt x="160" y="488"/>
                  </a:lnTo>
                  <a:lnTo>
                    <a:pt x="176" y="496"/>
                  </a:lnTo>
                  <a:lnTo>
                    <a:pt x="176" y="512"/>
                  </a:lnTo>
                  <a:lnTo>
                    <a:pt x="184" y="528"/>
                  </a:lnTo>
                  <a:lnTo>
                    <a:pt x="176" y="536"/>
                  </a:lnTo>
                  <a:lnTo>
                    <a:pt x="176" y="544"/>
                  </a:lnTo>
                  <a:lnTo>
                    <a:pt x="184" y="552"/>
                  </a:lnTo>
                  <a:lnTo>
                    <a:pt x="192" y="560"/>
                  </a:lnTo>
                  <a:lnTo>
                    <a:pt x="192" y="568"/>
                  </a:lnTo>
                  <a:lnTo>
                    <a:pt x="192" y="560"/>
                  </a:lnTo>
                  <a:lnTo>
                    <a:pt x="192" y="552"/>
                  </a:lnTo>
                  <a:lnTo>
                    <a:pt x="200" y="552"/>
                  </a:lnTo>
                  <a:lnTo>
                    <a:pt x="200" y="560"/>
                  </a:lnTo>
                  <a:lnTo>
                    <a:pt x="208" y="552"/>
                  </a:lnTo>
                  <a:lnTo>
                    <a:pt x="216" y="544"/>
                  </a:lnTo>
                  <a:close/>
                </a:path>
              </a:pathLst>
            </a:custGeom>
            <a:solidFill>
              <a:srgbClr val="FF822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83" name="Freeform 128"/>
            <p:cNvSpPr>
              <a:spLocks/>
            </p:cNvSpPr>
            <p:nvPr/>
          </p:nvSpPr>
          <p:spPr bwMode="auto">
            <a:xfrm>
              <a:off x="5878513" y="1838325"/>
              <a:ext cx="555625" cy="776288"/>
            </a:xfrm>
            <a:custGeom>
              <a:avLst/>
              <a:gdLst>
                <a:gd name="T0" fmla="*/ 2147483647 w 304"/>
                <a:gd name="T1" fmla="*/ 2147483647 h 424"/>
                <a:gd name="T2" fmla="*/ 2147483647 w 304"/>
                <a:gd name="T3" fmla="*/ 2147483647 h 424"/>
                <a:gd name="T4" fmla="*/ 2147483647 w 304"/>
                <a:gd name="T5" fmla="*/ 2147483647 h 424"/>
                <a:gd name="T6" fmla="*/ 2147483647 w 304"/>
                <a:gd name="T7" fmla="*/ 2147483647 h 424"/>
                <a:gd name="T8" fmla="*/ 2147483647 w 304"/>
                <a:gd name="T9" fmla="*/ 2147483647 h 424"/>
                <a:gd name="T10" fmla="*/ 2147483647 w 304"/>
                <a:gd name="T11" fmla="*/ 2147483647 h 424"/>
                <a:gd name="T12" fmla="*/ 2147483647 w 304"/>
                <a:gd name="T13" fmla="*/ 2147483647 h 424"/>
                <a:gd name="T14" fmla="*/ 2147483647 w 304"/>
                <a:gd name="T15" fmla="*/ 2147483647 h 424"/>
                <a:gd name="T16" fmla="*/ 2147483647 w 304"/>
                <a:gd name="T17" fmla="*/ 2147483647 h 424"/>
                <a:gd name="T18" fmla="*/ 2147483647 w 304"/>
                <a:gd name="T19" fmla="*/ 2147483647 h 424"/>
                <a:gd name="T20" fmla="*/ 2147483647 w 304"/>
                <a:gd name="T21" fmla="*/ 2147483647 h 424"/>
                <a:gd name="T22" fmla="*/ 2147483647 w 304"/>
                <a:gd name="T23" fmla="*/ 2147483647 h 424"/>
                <a:gd name="T24" fmla="*/ 2147483647 w 304"/>
                <a:gd name="T25" fmla="*/ 2147483647 h 424"/>
                <a:gd name="T26" fmla="*/ 2147483647 w 304"/>
                <a:gd name="T27" fmla="*/ 2147483647 h 424"/>
                <a:gd name="T28" fmla="*/ 2147483647 w 304"/>
                <a:gd name="T29" fmla="*/ 2147483647 h 424"/>
                <a:gd name="T30" fmla="*/ 2147483647 w 304"/>
                <a:gd name="T31" fmla="*/ 2147483647 h 424"/>
                <a:gd name="T32" fmla="*/ 2147483647 w 304"/>
                <a:gd name="T33" fmla="*/ 2147483647 h 424"/>
                <a:gd name="T34" fmla="*/ 2147483647 w 304"/>
                <a:gd name="T35" fmla="*/ 2147483647 h 424"/>
                <a:gd name="T36" fmla="*/ 2147483647 w 304"/>
                <a:gd name="T37" fmla="*/ 2147483647 h 424"/>
                <a:gd name="T38" fmla="*/ 2147483647 w 304"/>
                <a:gd name="T39" fmla="*/ 2147483647 h 424"/>
                <a:gd name="T40" fmla="*/ 2147483647 w 304"/>
                <a:gd name="T41" fmla="*/ 2147483647 h 424"/>
                <a:gd name="T42" fmla="*/ 2147483647 w 304"/>
                <a:gd name="T43" fmla="*/ 2147483647 h 424"/>
                <a:gd name="T44" fmla="*/ 2147483647 w 304"/>
                <a:gd name="T45" fmla="*/ 2147483647 h 424"/>
                <a:gd name="T46" fmla="*/ 2147483647 w 304"/>
                <a:gd name="T47" fmla="*/ 2147483647 h 424"/>
                <a:gd name="T48" fmla="*/ 2147483647 w 304"/>
                <a:gd name="T49" fmla="*/ 2147483647 h 424"/>
                <a:gd name="T50" fmla="*/ 2147483647 w 304"/>
                <a:gd name="T51" fmla="*/ 0 h 424"/>
                <a:gd name="T52" fmla="*/ 2147483647 w 304"/>
                <a:gd name="T53" fmla="*/ 2147483647 h 424"/>
                <a:gd name="T54" fmla="*/ 2147483647 w 304"/>
                <a:gd name="T55" fmla="*/ 2147483647 h 424"/>
                <a:gd name="T56" fmla="*/ 2147483647 w 304"/>
                <a:gd name="T57" fmla="*/ 2147483647 h 424"/>
                <a:gd name="T58" fmla="*/ 2147483647 w 304"/>
                <a:gd name="T59" fmla="*/ 2147483647 h 424"/>
                <a:gd name="T60" fmla="*/ 2147483647 w 304"/>
                <a:gd name="T61" fmla="*/ 2147483647 h 424"/>
                <a:gd name="T62" fmla="*/ 2147483647 w 304"/>
                <a:gd name="T63" fmla="*/ 2147483647 h 424"/>
                <a:gd name="T64" fmla="*/ 2147483647 w 304"/>
                <a:gd name="T65" fmla="*/ 2147483647 h 424"/>
                <a:gd name="T66" fmla="*/ 2147483647 w 304"/>
                <a:gd name="T67" fmla="*/ 2147483647 h 424"/>
                <a:gd name="T68" fmla="*/ 2147483647 w 304"/>
                <a:gd name="T69" fmla="*/ 2147483647 h 424"/>
                <a:gd name="T70" fmla="*/ 2147483647 w 304"/>
                <a:gd name="T71" fmla="*/ 2147483647 h 424"/>
                <a:gd name="T72" fmla="*/ 2147483647 w 304"/>
                <a:gd name="T73" fmla="*/ 2147483647 h 424"/>
                <a:gd name="T74" fmla="*/ 2147483647 w 304"/>
                <a:gd name="T75" fmla="*/ 2147483647 h 424"/>
                <a:gd name="T76" fmla="*/ 2147483647 w 304"/>
                <a:gd name="T77" fmla="*/ 2147483647 h 424"/>
                <a:gd name="T78" fmla="*/ 2147483647 w 304"/>
                <a:gd name="T79" fmla="*/ 2147483647 h 424"/>
                <a:gd name="T80" fmla="*/ 2147483647 w 304"/>
                <a:gd name="T81" fmla="*/ 2147483647 h 424"/>
                <a:gd name="T82" fmla="*/ 2147483647 w 304"/>
                <a:gd name="T83" fmla="*/ 2147483647 h 424"/>
                <a:gd name="T84" fmla="*/ 2147483647 w 304"/>
                <a:gd name="T85" fmla="*/ 2147483647 h 424"/>
                <a:gd name="T86" fmla="*/ 0 w 304"/>
                <a:gd name="T87" fmla="*/ 2147483647 h 424"/>
                <a:gd name="T88" fmla="*/ 2147483647 w 304"/>
                <a:gd name="T89" fmla="*/ 2147483647 h 424"/>
                <a:gd name="T90" fmla="*/ 2147483647 w 304"/>
                <a:gd name="T91" fmla="*/ 2147483647 h 424"/>
                <a:gd name="T92" fmla="*/ 2147483647 w 304"/>
                <a:gd name="T93" fmla="*/ 2147483647 h 424"/>
                <a:gd name="T94" fmla="*/ 0 w 304"/>
                <a:gd name="T95" fmla="*/ 2147483647 h 424"/>
                <a:gd name="T96" fmla="*/ 2147483647 w 304"/>
                <a:gd name="T97" fmla="*/ 2147483647 h 424"/>
                <a:gd name="T98" fmla="*/ 2147483647 w 304"/>
                <a:gd name="T99" fmla="*/ 2147483647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4"/>
                <a:gd name="T151" fmla="*/ 0 h 424"/>
                <a:gd name="T152" fmla="*/ 304 w 304"/>
                <a:gd name="T153" fmla="*/ 424 h 4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4" h="424">
                  <a:moveTo>
                    <a:pt x="248" y="400"/>
                  </a:moveTo>
                  <a:lnTo>
                    <a:pt x="248" y="392"/>
                  </a:lnTo>
                  <a:lnTo>
                    <a:pt x="264" y="376"/>
                  </a:lnTo>
                  <a:lnTo>
                    <a:pt x="264" y="368"/>
                  </a:lnTo>
                  <a:lnTo>
                    <a:pt x="264" y="360"/>
                  </a:lnTo>
                  <a:lnTo>
                    <a:pt x="264" y="344"/>
                  </a:lnTo>
                  <a:lnTo>
                    <a:pt x="272" y="336"/>
                  </a:lnTo>
                  <a:lnTo>
                    <a:pt x="280" y="336"/>
                  </a:lnTo>
                  <a:lnTo>
                    <a:pt x="288" y="328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8" y="304"/>
                  </a:lnTo>
                  <a:lnTo>
                    <a:pt x="288" y="296"/>
                  </a:lnTo>
                  <a:lnTo>
                    <a:pt x="296" y="296"/>
                  </a:lnTo>
                  <a:lnTo>
                    <a:pt x="304" y="304"/>
                  </a:lnTo>
                  <a:lnTo>
                    <a:pt x="304" y="296"/>
                  </a:lnTo>
                  <a:lnTo>
                    <a:pt x="304" y="264"/>
                  </a:lnTo>
                  <a:lnTo>
                    <a:pt x="296" y="20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48" y="168"/>
                  </a:lnTo>
                  <a:lnTo>
                    <a:pt x="240" y="168"/>
                  </a:lnTo>
                  <a:lnTo>
                    <a:pt x="232" y="176"/>
                  </a:lnTo>
                  <a:lnTo>
                    <a:pt x="232" y="184"/>
                  </a:lnTo>
                  <a:lnTo>
                    <a:pt x="224" y="200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216" y="216"/>
                  </a:lnTo>
                  <a:lnTo>
                    <a:pt x="208" y="216"/>
                  </a:lnTo>
                  <a:lnTo>
                    <a:pt x="200" y="208"/>
                  </a:lnTo>
                  <a:lnTo>
                    <a:pt x="192" y="208"/>
                  </a:lnTo>
                  <a:lnTo>
                    <a:pt x="192" y="192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8" y="168"/>
                  </a:lnTo>
                  <a:lnTo>
                    <a:pt x="216" y="144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04"/>
                  </a:lnTo>
                  <a:lnTo>
                    <a:pt x="224" y="96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56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76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44" y="16"/>
                  </a:lnTo>
                  <a:lnTo>
                    <a:pt x="128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72" y="56"/>
                  </a:lnTo>
                  <a:lnTo>
                    <a:pt x="72" y="72"/>
                  </a:lnTo>
                  <a:lnTo>
                    <a:pt x="72" y="96"/>
                  </a:lnTo>
                  <a:lnTo>
                    <a:pt x="72" y="104"/>
                  </a:lnTo>
                  <a:lnTo>
                    <a:pt x="64" y="112"/>
                  </a:lnTo>
                  <a:lnTo>
                    <a:pt x="56" y="112"/>
                  </a:lnTo>
                  <a:lnTo>
                    <a:pt x="56" y="104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32" y="96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16" y="136"/>
                  </a:lnTo>
                  <a:lnTo>
                    <a:pt x="16" y="152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16" y="272"/>
                  </a:lnTo>
                  <a:lnTo>
                    <a:pt x="32" y="280"/>
                  </a:lnTo>
                  <a:lnTo>
                    <a:pt x="40" y="304"/>
                  </a:lnTo>
                  <a:lnTo>
                    <a:pt x="40" y="344"/>
                  </a:lnTo>
                  <a:lnTo>
                    <a:pt x="32" y="368"/>
                  </a:lnTo>
                  <a:lnTo>
                    <a:pt x="24" y="384"/>
                  </a:lnTo>
                  <a:lnTo>
                    <a:pt x="16" y="400"/>
                  </a:lnTo>
                  <a:lnTo>
                    <a:pt x="16" y="408"/>
                  </a:lnTo>
                  <a:lnTo>
                    <a:pt x="8" y="424"/>
                  </a:lnTo>
                  <a:lnTo>
                    <a:pt x="0" y="424"/>
                  </a:lnTo>
                  <a:lnTo>
                    <a:pt x="152" y="408"/>
                  </a:lnTo>
                  <a:lnTo>
                    <a:pt x="152" y="424"/>
                  </a:lnTo>
                  <a:lnTo>
                    <a:pt x="248" y="408"/>
                  </a:lnTo>
                  <a:lnTo>
                    <a:pt x="248" y="400"/>
                  </a:lnTo>
                  <a:close/>
                </a:path>
              </a:pathLst>
            </a:custGeom>
            <a:solidFill>
              <a:srgbClr val="FF822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84" name="Freeform 129"/>
            <p:cNvSpPr>
              <a:spLocks/>
            </p:cNvSpPr>
            <p:nvPr/>
          </p:nvSpPr>
          <p:spPr bwMode="auto">
            <a:xfrm>
              <a:off x="5337175" y="1574800"/>
              <a:ext cx="833438" cy="438150"/>
            </a:xfrm>
            <a:custGeom>
              <a:avLst/>
              <a:gdLst>
                <a:gd name="T0" fmla="*/ 2147483647 w 456"/>
                <a:gd name="T1" fmla="*/ 2147483647 h 240"/>
                <a:gd name="T2" fmla="*/ 2147483647 w 456"/>
                <a:gd name="T3" fmla="*/ 2147483647 h 240"/>
                <a:gd name="T4" fmla="*/ 2147483647 w 456"/>
                <a:gd name="T5" fmla="*/ 2147483647 h 240"/>
                <a:gd name="T6" fmla="*/ 2147483647 w 456"/>
                <a:gd name="T7" fmla="*/ 2147483647 h 240"/>
                <a:gd name="T8" fmla="*/ 2147483647 w 456"/>
                <a:gd name="T9" fmla="*/ 2147483647 h 240"/>
                <a:gd name="T10" fmla="*/ 2147483647 w 456"/>
                <a:gd name="T11" fmla="*/ 2147483647 h 240"/>
                <a:gd name="T12" fmla="*/ 2147483647 w 456"/>
                <a:gd name="T13" fmla="*/ 2147483647 h 240"/>
                <a:gd name="T14" fmla="*/ 2147483647 w 456"/>
                <a:gd name="T15" fmla="*/ 2147483647 h 240"/>
                <a:gd name="T16" fmla="*/ 2147483647 w 456"/>
                <a:gd name="T17" fmla="*/ 2147483647 h 240"/>
                <a:gd name="T18" fmla="*/ 2147483647 w 456"/>
                <a:gd name="T19" fmla="*/ 2147483647 h 240"/>
                <a:gd name="T20" fmla="*/ 2147483647 w 456"/>
                <a:gd name="T21" fmla="*/ 2147483647 h 240"/>
                <a:gd name="T22" fmla="*/ 2147483647 w 456"/>
                <a:gd name="T23" fmla="*/ 2147483647 h 240"/>
                <a:gd name="T24" fmla="*/ 2147483647 w 456"/>
                <a:gd name="T25" fmla="*/ 2147483647 h 240"/>
                <a:gd name="T26" fmla="*/ 2147483647 w 456"/>
                <a:gd name="T27" fmla="*/ 2147483647 h 240"/>
                <a:gd name="T28" fmla="*/ 2147483647 w 456"/>
                <a:gd name="T29" fmla="*/ 2147483647 h 240"/>
                <a:gd name="T30" fmla="*/ 2147483647 w 456"/>
                <a:gd name="T31" fmla="*/ 2147483647 h 240"/>
                <a:gd name="T32" fmla="*/ 2147483647 w 456"/>
                <a:gd name="T33" fmla="*/ 2147483647 h 240"/>
                <a:gd name="T34" fmla="*/ 2147483647 w 456"/>
                <a:gd name="T35" fmla="*/ 2147483647 h 240"/>
                <a:gd name="T36" fmla="*/ 2147483647 w 456"/>
                <a:gd name="T37" fmla="*/ 2147483647 h 240"/>
                <a:gd name="T38" fmla="*/ 2147483647 w 456"/>
                <a:gd name="T39" fmla="*/ 2147483647 h 240"/>
                <a:gd name="T40" fmla="*/ 2147483647 w 456"/>
                <a:gd name="T41" fmla="*/ 2147483647 h 240"/>
                <a:gd name="T42" fmla="*/ 2147483647 w 456"/>
                <a:gd name="T43" fmla="*/ 2147483647 h 240"/>
                <a:gd name="T44" fmla="*/ 2147483647 w 456"/>
                <a:gd name="T45" fmla="*/ 2147483647 h 240"/>
                <a:gd name="T46" fmla="*/ 2147483647 w 456"/>
                <a:gd name="T47" fmla="*/ 2147483647 h 240"/>
                <a:gd name="T48" fmla="*/ 2147483647 w 456"/>
                <a:gd name="T49" fmla="*/ 2147483647 h 240"/>
                <a:gd name="T50" fmla="*/ 2147483647 w 456"/>
                <a:gd name="T51" fmla="*/ 2147483647 h 240"/>
                <a:gd name="T52" fmla="*/ 2147483647 w 456"/>
                <a:gd name="T53" fmla="*/ 2147483647 h 240"/>
                <a:gd name="T54" fmla="*/ 2147483647 w 456"/>
                <a:gd name="T55" fmla="*/ 2147483647 h 240"/>
                <a:gd name="T56" fmla="*/ 2147483647 w 456"/>
                <a:gd name="T57" fmla="*/ 2147483647 h 240"/>
                <a:gd name="T58" fmla="*/ 2147483647 w 456"/>
                <a:gd name="T59" fmla="*/ 2147483647 h 240"/>
                <a:gd name="T60" fmla="*/ 2147483647 w 456"/>
                <a:gd name="T61" fmla="*/ 2147483647 h 240"/>
                <a:gd name="T62" fmla="*/ 2147483647 w 456"/>
                <a:gd name="T63" fmla="*/ 2147483647 h 240"/>
                <a:gd name="T64" fmla="*/ 2147483647 w 456"/>
                <a:gd name="T65" fmla="*/ 2147483647 h 240"/>
                <a:gd name="T66" fmla="*/ 2147483647 w 456"/>
                <a:gd name="T67" fmla="*/ 2147483647 h 240"/>
                <a:gd name="T68" fmla="*/ 2147483647 w 456"/>
                <a:gd name="T69" fmla="*/ 2147483647 h 240"/>
                <a:gd name="T70" fmla="*/ 2147483647 w 456"/>
                <a:gd name="T71" fmla="*/ 2147483647 h 240"/>
                <a:gd name="T72" fmla="*/ 2147483647 w 456"/>
                <a:gd name="T73" fmla="*/ 2147483647 h 240"/>
                <a:gd name="T74" fmla="*/ 2147483647 w 456"/>
                <a:gd name="T75" fmla="*/ 2147483647 h 240"/>
                <a:gd name="T76" fmla="*/ 2147483647 w 456"/>
                <a:gd name="T77" fmla="*/ 2147483647 h 240"/>
                <a:gd name="T78" fmla="*/ 2147483647 w 456"/>
                <a:gd name="T79" fmla="*/ 2147483647 h 240"/>
                <a:gd name="T80" fmla="*/ 2147483647 w 456"/>
                <a:gd name="T81" fmla="*/ 2147483647 h 240"/>
                <a:gd name="T82" fmla="*/ 2147483647 w 456"/>
                <a:gd name="T83" fmla="*/ 2147483647 h 240"/>
                <a:gd name="T84" fmla="*/ 2147483647 w 456"/>
                <a:gd name="T85" fmla="*/ 2147483647 h 240"/>
                <a:gd name="T86" fmla="*/ 2147483647 w 456"/>
                <a:gd name="T87" fmla="*/ 0 h 240"/>
                <a:gd name="T88" fmla="*/ 2147483647 w 456"/>
                <a:gd name="T89" fmla="*/ 2147483647 h 240"/>
                <a:gd name="T90" fmla="*/ 2147483647 w 456"/>
                <a:gd name="T91" fmla="*/ 2147483647 h 240"/>
                <a:gd name="T92" fmla="*/ 2147483647 w 456"/>
                <a:gd name="T93" fmla="*/ 2147483647 h 240"/>
                <a:gd name="T94" fmla="*/ 2147483647 w 456"/>
                <a:gd name="T95" fmla="*/ 2147483647 h 2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6"/>
                <a:gd name="T145" fmla="*/ 0 h 240"/>
                <a:gd name="T146" fmla="*/ 456 w 456"/>
                <a:gd name="T147" fmla="*/ 240 h 2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6" h="240">
                  <a:moveTo>
                    <a:pt x="0" y="104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24" y="120"/>
                  </a:lnTo>
                  <a:lnTo>
                    <a:pt x="24" y="128"/>
                  </a:lnTo>
                  <a:lnTo>
                    <a:pt x="56" y="128"/>
                  </a:lnTo>
                  <a:lnTo>
                    <a:pt x="104" y="136"/>
                  </a:lnTo>
                  <a:lnTo>
                    <a:pt x="112" y="152"/>
                  </a:lnTo>
                  <a:lnTo>
                    <a:pt x="160" y="160"/>
                  </a:lnTo>
                  <a:lnTo>
                    <a:pt x="168" y="160"/>
                  </a:lnTo>
                  <a:lnTo>
                    <a:pt x="168" y="168"/>
                  </a:lnTo>
                  <a:lnTo>
                    <a:pt x="176" y="168"/>
                  </a:lnTo>
                  <a:lnTo>
                    <a:pt x="192" y="176"/>
                  </a:lnTo>
                  <a:lnTo>
                    <a:pt x="192" y="200"/>
                  </a:lnTo>
                  <a:lnTo>
                    <a:pt x="184" y="208"/>
                  </a:lnTo>
                  <a:lnTo>
                    <a:pt x="184" y="216"/>
                  </a:lnTo>
                  <a:lnTo>
                    <a:pt x="200" y="216"/>
                  </a:lnTo>
                  <a:lnTo>
                    <a:pt x="200" y="224"/>
                  </a:lnTo>
                  <a:lnTo>
                    <a:pt x="200" y="240"/>
                  </a:lnTo>
                  <a:lnTo>
                    <a:pt x="208" y="240"/>
                  </a:lnTo>
                  <a:lnTo>
                    <a:pt x="216" y="224"/>
                  </a:lnTo>
                  <a:lnTo>
                    <a:pt x="232" y="192"/>
                  </a:lnTo>
                  <a:lnTo>
                    <a:pt x="240" y="176"/>
                  </a:lnTo>
                  <a:lnTo>
                    <a:pt x="240" y="152"/>
                  </a:lnTo>
                  <a:lnTo>
                    <a:pt x="248" y="152"/>
                  </a:lnTo>
                  <a:lnTo>
                    <a:pt x="248" y="160"/>
                  </a:lnTo>
                  <a:lnTo>
                    <a:pt x="248" y="168"/>
                  </a:lnTo>
                  <a:lnTo>
                    <a:pt x="248" y="176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80" y="152"/>
                  </a:lnTo>
                  <a:lnTo>
                    <a:pt x="272" y="160"/>
                  </a:lnTo>
                  <a:lnTo>
                    <a:pt x="272" y="168"/>
                  </a:lnTo>
                  <a:lnTo>
                    <a:pt x="272" y="176"/>
                  </a:lnTo>
                  <a:lnTo>
                    <a:pt x="280" y="168"/>
                  </a:lnTo>
                  <a:lnTo>
                    <a:pt x="288" y="160"/>
                  </a:lnTo>
                  <a:lnTo>
                    <a:pt x="296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96" y="136"/>
                  </a:lnTo>
                  <a:lnTo>
                    <a:pt x="304" y="136"/>
                  </a:lnTo>
                  <a:lnTo>
                    <a:pt x="320" y="136"/>
                  </a:lnTo>
                  <a:lnTo>
                    <a:pt x="336" y="136"/>
                  </a:lnTo>
                  <a:lnTo>
                    <a:pt x="344" y="120"/>
                  </a:lnTo>
                  <a:lnTo>
                    <a:pt x="376" y="120"/>
                  </a:lnTo>
                  <a:lnTo>
                    <a:pt x="384" y="128"/>
                  </a:lnTo>
                  <a:lnTo>
                    <a:pt x="400" y="136"/>
                  </a:lnTo>
                  <a:lnTo>
                    <a:pt x="400" y="144"/>
                  </a:lnTo>
                  <a:lnTo>
                    <a:pt x="408" y="144"/>
                  </a:lnTo>
                  <a:lnTo>
                    <a:pt x="400" y="128"/>
                  </a:lnTo>
                  <a:lnTo>
                    <a:pt x="408" y="120"/>
                  </a:lnTo>
                  <a:lnTo>
                    <a:pt x="408" y="128"/>
                  </a:lnTo>
                  <a:lnTo>
                    <a:pt x="416" y="128"/>
                  </a:lnTo>
                  <a:lnTo>
                    <a:pt x="424" y="120"/>
                  </a:lnTo>
                  <a:lnTo>
                    <a:pt x="432" y="120"/>
                  </a:lnTo>
                  <a:lnTo>
                    <a:pt x="456" y="120"/>
                  </a:lnTo>
                  <a:lnTo>
                    <a:pt x="456" y="112"/>
                  </a:lnTo>
                  <a:lnTo>
                    <a:pt x="448" y="104"/>
                  </a:lnTo>
                  <a:lnTo>
                    <a:pt x="432" y="104"/>
                  </a:lnTo>
                  <a:lnTo>
                    <a:pt x="432" y="96"/>
                  </a:lnTo>
                  <a:lnTo>
                    <a:pt x="432" y="72"/>
                  </a:lnTo>
                  <a:lnTo>
                    <a:pt x="424" y="72"/>
                  </a:lnTo>
                  <a:lnTo>
                    <a:pt x="416" y="80"/>
                  </a:lnTo>
                  <a:lnTo>
                    <a:pt x="408" y="80"/>
                  </a:lnTo>
                  <a:lnTo>
                    <a:pt x="400" y="80"/>
                  </a:lnTo>
                  <a:lnTo>
                    <a:pt x="392" y="80"/>
                  </a:lnTo>
                  <a:lnTo>
                    <a:pt x="376" y="80"/>
                  </a:lnTo>
                  <a:lnTo>
                    <a:pt x="376" y="72"/>
                  </a:lnTo>
                  <a:lnTo>
                    <a:pt x="376" y="56"/>
                  </a:lnTo>
                  <a:lnTo>
                    <a:pt x="376" y="48"/>
                  </a:lnTo>
                  <a:lnTo>
                    <a:pt x="360" y="56"/>
                  </a:lnTo>
                  <a:lnTo>
                    <a:pt x="344" y="64"/>
                  </a:lnTo>
                  <a:lnTo>
                    <a:pt x="312" y="64"/>
                  </a:lnTo>
                  <a:lnTo>
                    <a:pt x="296" y="64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96"/>
                  </a:lnTo>
                  <a:lnTo>
                    <a:pt x="248" y="88"/>
                  </a:lnTo>
                  <a:lnTo>
                    <a:pt x="240" y="88"/>
                  </a:lnTo>
                  <a:lnTo>
                    <a:pt x="232" y="88"/>
                  </a:lnTo>
                  <a:lnTo>
                    <a:pt x="232" y="96"/>
                  </a:lnTo>
                  <a:lnTo>
                    <a:pt x="216" y="96"/>
                  </a:lnTo>
                  <a:lnTo>
                    <a:pt x="208" y="88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84" y="56"/>
                  </a:lnTo>
                  <a:lnTo>
                    <a:pt x="168" y="56"/>
                  </a:lnTo>
                  <a:lnTo>
                    <a:pt x="152" y="64"/>
                  </a:lnTo>
                  <a:lnTo>
                    <a:pt x="152" y="56"/>
                  </a:lnTo>
                  <a:lnTo>
                    <a:pt x="144" y="56"/>
                  </a:lnTo>
                  <a:lnTo>
                    <a:pt x="136" y="72"/>
                  </a:lnTo>
                  <a:lnTo>
                    <a:pt x="136" y="48"/>
                  </a:lnTo>
                  <a:lnTo>
                    <a:pt x="136" y="56"/>
                  </a:lnTo>
                  <a:lnTo>
                    <a:pt x="128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36" y="40"/>
                  </a:lnTo>
                  <a:lnTo>
                    <a:pt x="136" y="48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16"/>
                  </a:lnTo>
                  <a:lnTo>
                    <a:pt x="168" y="8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96" y="56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32" y="88"/>
                  </a:lnTo>
                  <a:lnTo>
                    <a:pt x="8" y="96"/>
                  </a:lnTo>
                  <a:lnTo>
                    <a:pt x="0" y="10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85" name="Freeform 130"/>
            <p:cNvSpPr>
              <a:spLocks/>
            </p:cNvSpPr>
            <p:nvPr/>
          </p:nvSpPr>
          <p:spPr bwMode="auto">
            <a:xfrm>
              <a:off x="6156325" y="2466975"/>
              <a:ext cx="615950" cy="688975"/>
            </a:xfrm>
            <a:custGeom>
              <a:avLst/>
              <a:gdLst>
                <a:gd name="T0" fmla="*/ 2147483647 w 336"/>
                <a:gd name="T1" fmla="*/ 2147483647 h 376"/>
                <a:gd name="T2" fmla="*/ 2147483647 w 336"/>
                <a:gd name="T3" fmla="*/ 2147483647 h 376"/>
                <a:gd name="T4" fmla="*/ 2147483647 w 336"/>
                <a:gd name="T5" fmla="*/ 2147483647 h 376"/>
                <a:gd name="T6" fmla="*/ 2147483647 w 336"/>
                <a:gd name="T7" fmla="*/ 2147483647 h 376"/>
                <a:gd name="T8" fmla="*/ 2147483647 w 336"/>
                <a:gd name="T9" fmla="*/ 2147483647 h 376"/>
                <a:gd name="T10" fmla="*/ 2147483647 w 336"/>
                <a:gd name="T11" fmla="*/ 2147483647 h 376"/>
                <a:gd name="T12" fmla="*/ 2147483647 w 336"/>
                <a:gd name="T13" fmla="*/ 2147483647 h 376"/>
                <a:gd name="T14" fmla="*/ 2147483647 w 336"/>
                <a:gd name="T15" fmla="*/ 2147483647 h 376"/>
                <a:gd name="T16" fmla="*/ 2147483647 w 336"/>
                <a:gd name="T17" fmla="*/ 2147483647 h 376"/>
                <a:gd name="T18" fmla="*/ 2147483647 w 336"/>
                <a:gd name="T19" fmla="*/ 2147483647 h 376"/>
                <a:gd name="T20" fmla="*/ 2147483647 w 336"/>
                <a:gd name="T21" fmla="*/ 2147483647 h 376"/>
                <a:gd name="T22" fmla="*/ 2147483647 w 336"/>
                <a:gd name="T23" fmla="*/ 2147483647 h 376"/>
                <a:gd name="T24" fmla="*/ 2147483647 w 336"/>
                <a:gd name="T25" fmla="*/ 2147483647 h 376"/>
                <a:gd name="T26" fmla="*/ 2147483647 w 336"/>
                <a:gd name="T27" fmla="*/ 2147483647 h 376"/>
                <a:gd name="T28" fmla="*/ 2147483647 w 336"/>
                <a:gd name="T29" fmla="*/ 2147483647 h 376"/>
                <a:gd name="T30" fmla="*/ 2147483647 w 336"/>
                <a:gd name="T31" fmla="*/ 0 h 376"/>
                <a:gd name="T32" fmla="*/ 2147483647 w 336"/>
                <a:gd name="T33" fmla="*/ 2147483647 h 376"/>
                <a:gd name="T34" fmla="*/ 2147483647 w 336"/>
                <a:gd name="T35" fmla="*/ 2147483647 h 376"/>
                <a:gd name="T36" fmla="*/ 2147483647 w 336"/>
                <a:gd name="T37" fmla="*/ 2147483647 h 376"/>
                <a:gd name="T38" fmla="*/ 2147483647 w 336"/>
                <a:gd name="T39" fmla="*/ 2147483647 h 376"/>
                <a:gd name="T40" fmla="*/ 2147483647 w 336"/>
                <a:gd name="T41" fmla="*/ 2147483647 h 376"/>
                <a:gd name="T42" fmla="*/ 2147483647 w 336"/>
                <a:gd name="T43" fmla="*/ 2147483647 h 376"/>
                <a:gd name="T44" fmla="*/ 2147483647 w 336"/>
                <a:gd name="T45" fmla="*/ 2147483647 h 376"/>
                <a:gd name="T46" fmla="*/ 2147483647 w 336"/>
                <a:gd name="T47" fmla="*/ 2147483647 h 376"/>
                <a:gd name="T48" fmla="*/ 2147483647 w 336"/>
                <a:gd name="T49" fmla="*/ 2147483647 h 376"/>
                <a:gd name="T50" fmla="*/ 2147483647 w 336"/>
                <a:gd name="T51" fmla="*/ 2147483647 h 376"/>
                <a:gd name="T52" fmla="*/ 2147483647 w 336"/>
                <a:gd name="T53" fmla="*/ 2147483647 h 376"/>
                <a:gd name="T54" fmla="*/ 2147483647 w 336"/>
                <a:gd name="T55" fmla="*/ 2147483647 h 376"/>
                <a:gd name="T56" fmla="*/ 2147483647 w 336"/>
                <a:gd name="T57" fmla="*/ 2147483647 h 376"/>
                <a:gd name="T58" fmla="*/ 2147483647 w 336"/>
                <a:gd name="T59" fmla="*/ 2147483647 h 376"/>
                <a:gd name="T60" fmla="*/ 2147483647 w 336"/>
                <a:gd name="T61" fmla="*/ 2147483647 h 376"/>
                <a:gd name="T62" fmla="*/ 2147483647 w 336"/>
                <a:gd name="T63" fmla="*/ 2147483647 h 376"/>
                <a:gd name="T64" fmla="*/ 2147483647 w 336"/>
                <a:gd name="T65" fmla="*/ 2147483647 h 376"/>
                <a:gd name="T66" fmla="*/ 2147483647 w 336"/>
                <a:gd name="T67" fmla="*/ 2147483647 h 376"/>
                <a:gd name="T68" fmla="*/ 2147483647 w 336"/>
                <a:gd name="T69" fmla="*/ 2147483647 h 376"/>
                <a:gd name="T70" fmla="*/ 2147483647 w 336"/>
                <a:gd name="T71" fmla="*/ 2147483647 h 376"/>
                <a:gd name="T72" fmla="*/ 2147483647 w 336"/>
                <a:gd name="T73" fmla="*/ 2147483647 h 376"/>
                <a:gd name="T74" fmla="*/ 2147483647 w 336"/>
                <a:gd name="T75" fmla="*/ 2147483647 h 376"/>
                <a:gd name="T76" fmla="*/ 2147483647 w 336"/>
                <a:gd name="T77" fmla="*/ 2147483647 h 376"/>
                <a:gd name="T78" fmla="*/ 2147483647 w 336"/>
                <a:gd name="T79" fmla="*/ 2147483647 h 376"/>
                <a:gd name="T80" fmla="*/ 2147483647 w 336"/>
                <a:gd name="T81" fmla="*/ 2147483647 h 376"/>
                <a:gd name="T82" fmla="*/ 2147483647 w 336"/>
                <a:gd name="T83" fmla="*/ 2147483647 h 376"/>
                <a:gd name="T84" fmla="*/ 2147483647 w 336"/>
                <a:gd name="T85" fmla="*/ 2147483647 h 376"/>
                <a:gd name="T86" fmla="*/ 2147483647 w 336"/>
                <a:gd name="T87" fmla="*/ 2147483647 h 376"/>
                <a:gd name="T88" fmla="*/ 2147483647 w 336"/>
                <a:gd name="T89" fmla="*/ 2147483647 h 376"/>
                <a:gd name="T90" fmla="*/ 2147483647 w 336"/>
                <a:gd name="T91" fmla="*/ 2147483647 h 376"/>
                <a:gd name="T92" fmla="*/ 2147483647 w 336"/>
                <a:gd name="T93" fmla="*/ 2147483647 h 376"/>
                <a:gd name="T94" fmla="*/ 0 w 336"/>
                <a:gd name="T95" fmla="*/ 2147483647 h 3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"/>
                <a:gd name="T145" fmla="*/ 0 h 376"/>
                <a:gd name="T146" fmla="*/ 336 w 336"/>
                <a:gd name="T147" fmla="*/ 376 h 3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" h="376">
                  <a:moveTo>
                    <a:pt x="96" y="64"/>
                  </a:moveTo>
                  <a:lnTo>
                    <a:pt x="96" y="64"/>
                  </a:lnTo>
                  <a:lnTo>
                    <a:pt x="104" y="64"/>
                  </a:lnTo>
                  <a:lnTo>
                    <a:pt x="104" y="56"/>
                  </a:lnTo>
                  <a:lnTo>
                    <a:pt x="128" y="56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52" y="64"/>
                  </a:lnTo>
                  <a:lnTo>
                    <a:pt x="160" y="72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44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76" y="80"/>
                  </a:lnTo>
                  <a:lnTo>
                    <a:pt x="192" y="72"/>
                  </a:lnTo>
                  <a:lnTo>
                    <a:pt x="198" y="64"/>
                  </a:lnTo>
                  <a:lnTo>
                    <a:pt x="208" y="64"/>
                  </a:lnTo>
                  <a:lnTo>
                    <a:pt x="224" y="64"/>
                  </a:lnTo>
                  <a:lnTo>
                    <a:pt x="240" y="48"/>
                  </a:lnTo>
                  <a:lnTo>
                    <a:pt x="278" y="6"/>
                  </a:lnTo>
                  <a:lnTo>
                    <a:pt x="312" y="0"/>
                  </a:lnTo>
                  <a:lnTo>
                    <a:pt x="336" y="136"/>
                  </a:lnTo>
                  <a:lnTo>
                    <a:pt x="328" y="136"/>
                  </a:lnTo>
                  <a:lnTo>
                    <a:pt x="328" y="144"/>
                  </a:lnTo>
                  <a:lnTo>
                    <a:pt x="336" y="152"/>
                  </a:lnTo>
                  <a:lnTo>
                    <a:pt x="336" y="176"/>
                  </a:lnTo>
                  <a:lnTo>
                    <a:pt x="328" y="17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8" y="240"/>
                  </a:lnTo>
                  <a:lnTo>
                    <a:pt x="312" y="256"/>
                  </a:lnTo>
                  <a:lnTo>
                    <a:pt x="304" y="264"/>
                  </a:lnTo>
                  <a:lnTo>
                    <a:pt x="296" y="272"/>
                  </a:lnTo>
                  <a:lnTo>
                    <a:pt x="288" y="272"/>
                  </a:lnTo>
                  <a:lnTo>
                    <a:pt x="272" y="288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12"/>
                  </a:lnTo>
                  <a:lnTo>
                    <a:pt x="240" y="312"/>
                  </a:lnTo>
                  <a:lnTo>
                    <a:pt x="240" y="328"/>
                  </a:lnTo>
                  <a:lnTo>
                    <a:pt x="240" y="336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32" y="368"/>
                  </a:lnTo>
                  <a:lnTo>
                    <a:pt x="224" y="376"/>
                  </a:lnTo>
                  <a:lnTo>
                    <a:pt x="216" y="376"/>
                  </a:lnTo>
                  <a:lnTo>
                    <a:pt x="208" y="376"/>
                  </a:lnTo>
                  <a:lnTo>
                    <a:pt x="200" y="368"/>
                  </a:lnTo>
                  <a:lnTo>
                    <a:pt x="192" y="368"/>
                  </a:lnTo>
                  <a:lnTo>
                    <a:pt x="192" y="360"/>
                  </a:lnTo>
                  <a:lnTo>
                    <a:pt x="184" y="352"/>
                  </a:lnTo>
                  <a:lnTo>
                    <a:pt x="176" y="352"/>
                  </a:lnTo>
                  <a:lnTo>
                    <a:pt x="168" y="368"/>
                  </a:lnTo>
                  <a:lnTo>
                    <a:pt x="160" y="368"/>
                  </a:lnTo>
                  <a:lnTo>
                    <a:pt x="144" y="368"/>
                  </a:lnTo>
                  <a:lnTo>
                    <a:pt x="136" y="360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0" y="368"/>
                  </a:lnTo>
                  <a:lnTo>
                    <a:pt x="104" y="360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72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0" y="80"/>
                  </a:lnTo>
                  <a:lnTo>
                    <a:pt x="96" y="64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86" name="Freeform 131"/>
            <p:cNvSpPr>
              <a:spLocks/>
            </p:cNvSpPr>
            <p:nvPr/>
          </p:nvSpPr>
          <p:spPr bwMode="auto">
            <a:xfrm>
              <a:off x="6815138" y="1720850"/>
              <a:ext cx="893762" cy="790575"/>
            </a:xfrm>
            <a:custGeom>
              <a:avLst/>
              <a:gdLst>
                <a:gd name="T0" fmla="*/ 2147483647 w 488"/>
                <a:gd name="T1" fmla="*/ 2147483647 h 432"/>
                <a:gd name="T2" fmla="*/ 2147483647 w 488"/>
                <a:gd name="T3" fmla="*/ 2147483647 h 432"/>
                <a:gd name="T4" fmla="*/ 2147483647 w 488"/>
                <a:gd name="T5" fmla="*/ 2147483647 h 432"/>
                <a:gd name="T6" fmla="*/ 2147483647 w 488"/>
                <a:gd name="T7" fmla="*/ 2147483647 h 432"/>
                <a:gd name="T8" fmla="*/ 2147483647 w 488"/>
                <a:gd name="T9" fmla="*/ 2147483647 h 432"/>
                <a:gd name="T10" fmla="*/ 2147483647 w 488"/>
                <a:gd name="T11" fmla="*/ 2147483647 h 432"/>
                <a:gd name="T12" fmla="*/ 2147483647 w 488"/>
                <a:gd name="T13" fmla="*/ 2147483647 h 432"/>
                <a:gd name="T14" fmla="*/ 2147483647 w 488"/>
                <a:gd name="T15" fmla="*/ 2147483647 h 432"/>
                <a:gd name="T16" fmla="*/ 2147483647 w 488"/>
                <a:gd name="T17" fmla="*/ 2147483647 h 432"/>
                <a:gd name="T18" fmla="*/ 2147483647 w 488"/>
                <a:gd name="T19" fmla="*/ 2147483647 h 432"/>
                <a:gd name="T20" fmla="*/ 2147483647 w 488"/>
                <a:gd name="T21" fmla="*/ 2147483647 h 432"/>
                <a:gd name="T22" fmla="*/ 2147483647 w 488"/>
                <a:gd name="T23" fmla="*/ 2147483647 h 432"/>
                <a:gd name="T24" fmla="*/ 2147483647 w 488"/>
                <a:gd name="T25" fmla="*/ 2147483647 h 432"/>
                <a:gd name="T26" fmla="*/ 2147483647 w 488"/>
                <a:gd name="T27" fmla="*/ 2147483647 h 432"/>
                <a:gd name="T28" fmla="*/ 2147483647 w 488"/>
                <a:gd name="T29" fmla="*/ 2147483647 h 432"/>
                <a:gd name="T30" fmla="*/ 2147483647 w 488"/>
                <a:gd name="T31" fmla="*/ 2147483647 h 432"/>
                <a:gd name="T32" fmla="*/ 2147483647 w 488"/>
                <a:gd name="T33" fmla="*/ 2147483647 h 432"/>
                <a:gd name="T34" fmla="*/ 2147483647 w 488"/>
                <a:gd name="T35" fmla="*/ 2147483647 h 432"/>
                <a:gd name="T36" fmla="*/ 2147483647 w 488"/>
                <a:gd name="T37" fmla="*/ 2147483647 h 432"/>
                <a:gd name="T38" fmla="*/ 2147483647 w 488"/>
                <a:gd name="T39" fmla="*/ 2147483647 h 432"/>
                <a:gd name="T40" fmla="*/ 2147483647 w 488"/>
                <a:gd name="T41" fmla="*/ 2147483647 h 432"/>
                <a:gd name="T42" fmla="*/ 2147483647 w 488"/>
                <a:gd name="T43" fmla="*/ 0 h 432"/>
                <a:gd name="T44" fmla="*/ 2147483647 w 488"/>
                <a:gd name="T45" fmla="*/ 2147483647 h 432"/>
                <a:gd name="T46" fmla="*/ 2147483647 w 488"/>
                <a:gd name="T47" fmla="*/ 2147483647 h 432"/>
                <a:gd name="T48" fmla="*/ 2147483647 w 488"/>
                <a:gd name="T49" fmla="*/ 2147483647 h 432"/>
                <a:gd name="T50" fmla="*/ 2147483647 w 488"/>
                <a:gd name="T51" fmla="*/ 2147483647 h 432"/>
                <a:gd name="T52" fmla="*/ 2147483647 w 488"/>
                <a:gd name="T53" fmla="*/ 2147483647 h 432"/>
                <a:gd name="T54" fmla="*/ 2147483647 w 488"/>
                <a:gd name="T55" fmla="*/ 2147483647 h 432"/>
                <a:gd name="T56" fmla="*/ 2147483647 w 488"/>
                <a:gd name="T57" fmla="*/ 2147483647 h 432"/>
                <a:gd name="T58" fmla="*/ 2147483647 w 488"/>
                <a:gd name="T59" fmla="*/ 2147483647 h 432"/>
                <a:gd name="T60" fmla="*/ 2147483647 w 488"/>
                <a:gd name="T61" fmla="*/ 2147483647 h 432"/>
                <a:gd name="T62" fmla="*/ 2147483647 w 488"/>
                <a:gd name="T63" fmla="*/ 2147483647 h 432"/>
                <a:gd name="T64" fmla="*/ 2147483647 w 488"/>
                <a:gd name="T65" fmla="*/ 2147483647 h 432"/>
                <a:gd name="T66" fmla="*/ 2147483647 w 488"/>
                <a:gd name="T67" fmla="*/ 2147483647 h 432"/>
                <a:gd name="T68" fmla="*/ 2147483647 w 488"/>
                <a:gd name="T69" fmla="*/ 2147483647 h 432"/>
                <a:gd name="T70" fmla="*/ 2147483647 w 488"/>
                <a:gd name="T71" fmla="*/ 2147483647 h 432"/>
                <a:gd name="T72" fmla="*/ 2147483647 w 488"/>
                <a:gd name="T73" fmla="*/ 2147483647 h 432"/>
                <a:gd name="T74" fmla="*/ 2147483647 w 488"/>
                <a:gd name="T75" fmla="*/ 2147483647 h 432"/>
                <a:gd name="T76" fmla="*/ 2147483647 w 488"/>
                <a:gd name="T77" fmla="*/ 2147483647 h 432"/>
                <a:gd name="T78" fmla="*/ 2147483647 w 488"/>
                <a:gd name="T79" fmla="*/ 2147483647 h 432"/>
                <a:gd name="T80" fmla="*/ 2147483647 w 488"/>
                <a:gd name="T81" fmla="*/ 2147483647 h 432"/>
                <a:gd name="T82" fmla="*/ 2147483647 w 488"/>
                <a:gd name="T83" fmla="*/ 2147483647 h 432"/>
                <a:gd name="T84" fmla="*/ 2147483647 w 488"/>
                <a:gd name="T85" fmla="*/ 2147483647 h 432"/>
                <a:gd name="T86" fmla="*/ 2147483647 w 488"/>
                <a:gd name="T87" fmla="*/ 2147483647 h 432"/>
                <a:gd name="T88" fmla="*/ 2147483647 w 488"/>
                <a:gd name="T89" fmla="*/ 2147483647 h 432"/>
                <a:gd name="T90" fmla="*/ 2147483647 w 488"/>
                <a:gd name="T91" fmla="*/ 2147483647 h 432"/>
                <a:gd name="T92" fmla="*/ 2147483647 w 488"/>
                <a:gd name="T93" fmla="*/ 2147483647 h 432"/>
                <a:gd name="T94" fmla="*/ 2147483647 w 488"/>
                <a:gd name="T95" fmla="*/ 2147483647 h 432"/>
                <a:gd name="T96" fmla="*/ 2147483647 w 488"/>
                <a:gd name="T97" fmla="*/ 2147483647 h 432"/>
                <a:gd name="T98" fmla="*/ 0 w 488"/>
                <a:gd name="T99" fmla="*/ 2147483647 h 432"/>
                <a:gd name="T100" fmla="*/ 2147483647 w 488"/>
                <a:gd name="T101" fmla="*/ 2147483647 h 4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8"/>
                <a:gd name="T154" fmla="*/ 0 h 432"/>
                <a:gd name="T155" fmla="*/ 488 w 488"/>
                <a:gd name="T156" fmla="*/ 432 h 4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8" h="432">
                  <a:moveTo>
                    <a:pt x="112" y="376"/>
                  </a:moveTo>
                  <a:lnTo>
                    <a:pt x="320" y="336"/>
                  </a:lnTo>
                  <a:lnTo>
                    <a:pt x="328" y="328"/>
                  </a:lnTo>
                  <a:lnTo>
                    <a:pt x="336" y="328"/>
                  </a:lnTo>
                  <a:lnTo>
                    <a:pt x="344" y="344"/>
                  </a:lnTo>
                  <a:lnTo>
                    <a:pt x="352" y="344"/>
                  </a:lnTo>
                  <a:lnTo>
                    <a:pt x="360" y="352"/>
                  </a:lnTo>
                  <a:lnTo>
                    <a:pt x="360" y="368"/>
                  </a:lnTo>
                  <a:lnTo>
                    <a:pt x="368" y="376"/>
                  </a:lnTo>
                  <a:lnTo>
                    <a:pt x="376" y="376"/>
                  </a:lnTo>
                  <a:lnTo>
                    <a:pt x="392" y="384"/>
                  </a:lnTo>
                  <a:lnTo>
                    <a:pt x="464" y="408"/>
                  </a:lnTo>
                  <a:lnTo>
                    <a:pt x="464" y="432"/>
                  </a:lnTo>
                  <a:lnTo>
                    <a:pt x="472" y="424"/>
                  </a:lnTo>
                  <a:lnTo>
                    <a:pt x="480" y="400"/>
                  </a:lnTo>
                  <a:lnTo>
                    <a:pt x="472" y="392"/>
                  </a:lnTo>
                  <a:lnTo>
                    <a:pt x="488" y="376"/>
                  </a:lnTo>
                  <a:lnTo>
                    <a:pt x="480" y="368"/>
                  </a:lnTo>
                  <a:lnTo>
                    <a:pt x="464" y="296"/>
                  </a:lnTo>
                  <a:lnTo>
                    <a:pt x="464" y="224"/>
                  </a:lnTo>
                  <a:lnTo>
                    <a:pt x="456" y="200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40" y="136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24" y="96"/>
                  </a:lnTo>
                  <a:lnTo>
                    <a:pt x="424" y="72"/>
                  </a:lnTo>
                  <a:lnTo>
                    <a:pt x="416" y="56"/>
                  </a:lnTo>
                  <a:lnTo>
                    <a:pt x="408" y="0"/>
                  </a:lnTo>
                  <a:lnTo>
                    <a:pt x="320" y="16"/>
                  </a:lnTo>
                  <a:lnTo>
                    <a:pt x="296" y="24"/>
                  </a:lnTo>
                  <a:lnTo>
                    <a:pt x="264" y="72"/>
                  </a:lnTo>
                  <a:lnTo>
                    <a:pt x="248" y="96"/>
                  </a:lnTo>
                  <a:lnTo>
                    <a:pt x="240" y="112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44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2" y="184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08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76" y="232"/>
                  </a:lnTo>
                  <a:lnTo>
                    <a:pt x="168" y="232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80" y="232"/>
                  </a:lnTo>
                  <a:lnTo>
                    <a:pt x="48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48" y="280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48" y="320"/>
                  </a:lnTo>
                  <a:lnTo>
                    <a:pt x="40" y="328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8" y="368"/>
                  </a:lnTo>
                  <a:lnTo>
                    <a:pt x="0" y="368"/>
                  </a:lnTo>
                  <a:lnTo>
                    <a:pt x="8" y="392"/>
                  </a:lnTo>
                  <a:lnTo>
                    <a:pt x="112" y="376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87" name="Freeform 132"/>
            <p:cNvSpPr>
              <a:spLocks/>
            </p:cNvSpPr>
            <p:nvPr/>
          </p:nvSpPr>
          <p:spPr bwMode="auto">
            <a:xfrm>
              <a:off x="5775325" y="2584450"/>
              <a:ext cx="439738" cy="790575"/>
            </a:xfrm>
            <a:custGeom>
              <a:avLst/>
              <a:gdLst>
                <a:gd name="T0" fmla="*/ 0 w 240"/>
                <a:gd name="T1" fmla="*/ 2147483647 h 432"/>
                <a:gd name="T2" fmla="*/ 0 w 240"/>
                <a:gd name="T3" fmla="*/ 2147483647 h 432"/>
                <a:gd name="T4" fmla="*/ 2147483647 w 240"/>
                <a:gd name="T5" fmla="*/ 2147483647 h 432"/>
                <a:gd name="T6" fmla="*/ 2147483647 w 240"/>
                <a:gd name="T7" fmla="*/ 2147483647 h 432"/>
                <a:gd name="T8" fmla="*/ 2147483647 w 240"/>
                <a:gd name="T9" fmla="*/ 2147483647 h 432"/>
                <a:gd name="T10" fmla="*/ 2147483647 w 240"/>
                <a:gd name="T11" fmla="*/ 2147483647 h 432"/>
                <a:gd name="T12" fmla="*/ 2147483647 w 240"/>
                <a:gd name="T13" fmla="*/ 2147483647 h 432"/>
                <a:gd name="T14" fmla="*/ 2147483647 w 240"/>
                <a:gd name="T15" fmla="*/ 2147483647 h 432"/>
                <a:gd name="T16" fmla="*/ 2147483647 w 240"/>
                <a:gd name="T17" fmla="*/ 2147483647 h 432"/>
                <a:gd name="T18" fmla="*/ 2147483647 w 240"/>
                <a:gd name="T19" fmla="*/ 2147483647 h 432"/>
                <a:gd name="T20" fmla="*/ 2147483647 w 240"/>
                <a:gd name="T21" fmla="*/ 2147483647 h 432"/>
                <a:gd name="T22" fmla="*/ 2147483647 w 240"/>
                <a:gd name="T23" fmla="*/ 2147483647 h 432"/>
                <a:gd name="T24" fmla="*/ 2147483647 w 240"/>
                <a:gd name="T25" fmla="*/ 2147483647 h 432"/>
                <a:gd name="T26" fmla="*/ 2147483647 w 240"/>
                <a:gd name="T27" fmla="*/ 0 h 432"/>
                <a:gd name="T28" fmla="*/ 2147483647 w 240"/>
                <a:gd name="T29" fmla="*/ 2147483647 h 432"/>
                <a:gd name="T30" fmla="*/ 2147483647 w 240"/>
                <a:gd name="T31" fmla="*/ 2147483647 h 432"/>
                <a:gd name="T32" fmla="*/ 2147483647 w 240"/>
                <a:gd name="T33" fmla="*/ 2147483647 h 432"/>
                <a:gd name="T34" fmla="*/ 2147483647 w 240"/>
                <a:gd name="T35" fmla="*/ 2147483647 h 432"/>
                <a:gd name="T36" fmla="*/ 2147483647 w 240"/>
                <a:gd name="T37" fmla="*/ 2147483647 h 432"/>
                <a:gd name="T38" fmla="*/ 2147483647 w 240"/>
                <a:gd name="T39" fmla="*/ 2147483647 h 432"/>
                <a:gd name="T40" fmla="*/ 2147483647 w 240"/>
                <a:gd name="T41" fmla="*/ 2147483647 h 432"/>
                <a:gd name="T42" fmla="*/ 2147483647 w 240"/>
                <a:gd name="T43" fmla="*/ 2147483647 h 432"/>
                <a:gd name="T44" fmla="*/ 2147483647 w 240"/>
                <a:gd name="T45" fmla="*/ 2147483647 h 432"/>
                <a:gd name="T46" fmla="*/ 2147483647 w 240"/>
                <a:gd name="T47" fmla="*/ 2147483647 h 432"/>
                <a:gd name="T48" fmla="*/ 2147483647 w 240"/>
                <a:gd name="T49" fmla="*/ 2147483647 h 432"/>
                <a:gd name="T50" fmla="*/ 2147483647 w 240"/>
                <a:gd name="T51" fmla="*/ 2147483647 h 432"/>
                <a:gd name="T52" fmla="*/ 2147483647 w 240"/>
                <a:gd name="T53" fmla="*/ 2147483647 h 432"/>
                <a:gd name="T54" fmla="*/ 2147483647 w 240"/>
                <a:gd name="T55" fmla="*/ 2147483647 h 432"/>
                <a:gd name="T56" fmla="*/ 2147483647 w 240"/>
                <a:gd name="T57" fmla="*/ 2147483647 h 432"/>
                <a:gd name="T58" fmla="*/ 2147483647 w 240"/>
                <a:gd name="T59" fmla="*/ 2147483647 h 432"/>
                <a:gd name="T60" fmla="*/ 2147483647 w 240"/>
                <a:gd name="T61" fmla="*/ 2147483647 h 432"/>
                <a:gd name="T62" fmla="*/ 2147483647 w 240"/>
                <a:gd name="T63" fmla="*/ 2147483647 h 432"/>
                <a:gd name="T64" fmla="*/ 2147483647 w 240"/>
                <a:gd name="T65" fmla="*/ 2147483647 h 432"/>
                <a:gd name="T66" fmla="*/ 2147483647 w 240"/>
                <a:gd name="T67" fmla="*/ 2147483647 h 432"/>
                <a:gd name="T68" fmla="*/ 2147483647 w 240"/>
                <a:gd name="T69" fmla="*/ 2147483647 h 432"/>
                <a:gd name="T70" fmla="*/ 2147483647 w 240"/>
                <a:gd name="T71" fmla="*/ 2147483647 h 432"/>
                <a:gd name="T72" fmla="*/ 2147483647 w 240"/>
                <a:gd name="T73" fmla="*/ 2147483647 h 432"/>
                <a:gd name="T74" fmla="*/ 2147483647 w 240"/>
                <a:gd name="T75" fmla="*/ 2147483647 h 432"/>
                <a:gd name="T76" fmla="*/ 2147483647 w 240"/>
                <a:gd name="T77" fmla="*/ 2147483647 h 432"/>
                <a:gd name="T78" fmla="*/ 2147483647 w 240"/>
                <a:gd name="T79" fmla="*/ 2147483647 h 432"/>
                <a:gd name="T80" fmla="*/ 2147483647 w 240"/>
                <a:gd name="T81" fmla="*/ 2147483647 h 4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432"/>
                <a:gd name="T125" fmla="*/ 240 w 240"/>
                <a:gd name="T126" fmla="*/ 432 h 4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432">
                  <a:moveTo>
                    <a:pt x="0" y="424"/>
                  </a:moveTo>
                  <a:lnTo>
                    <a:pt x="0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8" y="408"/>
                  </a:lnTo>
                  <a:lnTo>
                    <a:pt x="8" y="400"/>
                  </a:lnTo>
                  <a:lnTo>
                    <a:pt x="8" y="384"/>
                  </a:lnTo>
                  <a:lnTo>
                    <a:pt x="16" y="376"/>
                  </a:lnTo>
                  <a:lnTo>
                    <a:pt x="24" y="352"/>
                  </a:lnTo>
                  <a:lnTo>
                    <a:pt x="32" y="344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32" y="312"/>
                  </a:lnTo>
                  <a:lnTo>
                    <a:pt x="32" y="296"/>
                  </a:lnTo>
                  <a:lnTo>
                    <a:pt x="24" y="296"/>
                  </a:lnTo>
                  <a:lnTo>
                    <a:pt x="24" y="288"/>
                  </a:lnTo>
                  <a:lnTo>
                    <a:pt x="24" y="272"/>
                  </a:lnTo>
                  <a:lnTo>
                    <a:pt x="24" y="26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208" y="0"/>
                  </a:lnTo>
                  <a:lnTo>
                    <a:pt x="208" y="16"/>
                  </a:lnTo>
                  <a:lnTo>
                    <a:pt x="240" y="272"/>
                  </a:lnTo>
                  <a:lnTo>
                    <a:pt x="232" y="280"/>
                  </a:lnTo>
                  <a:lnTo>
                    <a:pt x="232" y="288"/>
                  </a:lnTo>
                  <a:lnTo>
                    <a:pt x="240" y="296"/>
                  </a:lnTo>
                  <a:lnTo>
                    <a:pt x="240" y="304"/>
                  </a:lnTo>
                  <a:lnTo>
                    <a:pt x="224" y="304"/>
                  </a:lnTo>
                  <a:lnTo>
                    <a:pt x="216" y="312"/>
                  </a:lnTo>
                  <a:lnTo>
                    <a:pt x="208" y="312"/>
                  </a:lnTo>
                  <a:lnTo>
                    <a:pt x="192" y="312"/>
                  </a:lnTo>
                  <a:lnTo>
                    <a:pt x="192" y="328"/>
                  </a:lnTo>
                  <a:lnTo>
                    <a:pt x="200" y="328"/>
                  </a:lnTo>
                  <a:lnTo>
                    <a:pt x="200" y="336"/>
                  </a:lnTo>
                  <a:lnTo>
                    <a:pt x="192" y="344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60"/>
                  </a:lnTo>
                  <a:lnTo>
                    <a:pt x="168" y="384"/>
                  </a:lnTo>
                  <a:lnTo>
                    <a:pt x="160" y="392"/>
                  </a:lnTo>
                  <a:lnTo>
                    <a:pt x="144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28" y="376"/>
                  </a:lnTo>
                  <a:lnTo>
                    <a:pt x="120" y="400"/>
                  </a:lnTo>
                  <a:lnTo>
                    <a:pt x="120" y="416"/>
                  </a:lnTo>
                  <a:lnTo>
                    <a:pt x="112" y="416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96" y="400"/>
                  </a:lnTo>
                  <a:lnTo>
                    <a:pt x="80" y="416"/>
                  </a:lnTo>
                  <a:lnTo>
                    <a:pt x="80" y="424"/>
                  </a:lnTo>
                  <a:lnTo>
                    <a:pt x="72" y="424"/>
                  </a:lnTo>
                  <a:lnTo>
                    <a:pt x="56" y="408"/>
                  </a:lnTo>
                  <a:lnTo>
                    <a:pt x="48" y="408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0" y="416"/>
                  </a:lnTo>
                  <a:lnTo>
                    <a:pt x="40" y="424"/>
                  </a:lnTo>
                  <a:lnTo>
                    <a:pt x="32" y="424"/>
                  </a:lnTo>
                  <a:lnTo>
                    <a:pt x="24" y="416"/>
                  </a:lnTo>
                  <a:lnTo>
                    <a:pt x="16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2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88" name="Freeform 133"/>
            <p:cNvSpPr>
              <a:spLocks/>
            </p:cNvSpPr>
            <p:nvPr/>
          </p:nvSpPr>
          <p:spPr bwMode="auto">
            <a:xfrm>
              <a:off x="6727825" y="2320925"/>
              <a:ext cx="849313" cy="557213"/>
            </a:xfrm>
            <a:custGeom>
              <a:avLst/>
              <a:gdLst>
                <a:gd name="T0" fmla="*/ 2147483647 w 464"/>
                <a:gd name="T1" fmla="*/ 2147483647 h 304"/>
                <a:gd name="T2" fmla="*/ 2147483647 w 464"/>
                <a:gd name="T3" fmla="*/ 2147483647 h 304"/>
                <a:gd name="T4" fmla="*/ 2147483647 w 464"/>
                <a:gd name="T5" fmla="*/ 2147483647 h 304"/>
                <a:gd name="T6" fmla="*/ 2147483647 w 464"/>
                <a:gd name="T7" fmla="*/ 2147483647 h 304"/>
                <a:gd name="T8" fmla="*/ 2147483647 w 464"/>
                <a:gd name="T9" fmla="*/ 2147483647 h 304"/>
                <a:gd name="T10" fmla="*/ 2147483647 w 464"/>
                <a:gd name="T11" fmla="*/ 2147483647 h 304"/>
                <a:gd name="T12" fmla="*/ 2147483647 w 464"/>
                <a:gd name="T13" fmla="*/ 2147483647 h 304"/>
                <a:gd name="T14" fmla="*/ 2147483647 w 464"/>
                <a:gd name="T15" fmla="*/ 2147483647 h 304"/>
                <a:gd name="T16" fmla="*/ 2147483647 w 464"/>
                <a:gd name="T17" fmla="*/ 2147483647 h 304"/>
                <a:gd name="T18" fmla="*/ 2147483647 w 464"/>
                <a:gd name="T19" fmla="*/ 2147483647 h 304"/>
                <a:gd name="T20" fmla="*/ 2147483647 w 464"/>
                <a:gd name="T21" fmla="*/ 2147483647 h 304"/>
                <a:gd name="T22" fmla="*/ 2147483647 w 464"/>
                <a:gd name="T23" fmla="*/ 2147483647 h 304"/>
                <a:gd name="T24" fmla="*/ 2147483647 w 464"/>
                <a:gd name="T25" fmla="*/ 2147483647 h 304"/>
                <a:gd name="T26" fmla="*/ 2147483647 w 464"/>
                <a:gd name="T27" fmla="*/ 2147483647 h 304"/>
                <a:gd name="T28" fmla="*/ 2147483647 w 464"/>
                <a:gd name="T29" fmla="*/ 2147483647 h 304"/>
                <a:gd name="T30" fmla="*/ 2147483647 w 464"/>
                <a:gd name="T31" fmla="*/ 2147483647 h 304"/>
                <a:gd name="T32" fmla="*/ 2147483647 w 464"/>
                <a:gd name="T33" fmla="*/ 2147483647 h 304"/>
                <a:gd name="T34" fmla="*/ 2147483647 w 464"/>
                <a:gd name="T35" fmla="*/ 2147483647 h 304"/>
                <a:gd name="T36" fmla="*/ 2147483647 w 464"/>
                <a:gd name="T37" fmla="*/ 2147483647 h 304"/>
                <a:gd name="T38" fmla="*/ 2147483647 w 464"/>
                <a:gd name="T39" fmla="*/ 2147483647 h 304"/>
                <a:gd name="T40" fmla="*/ 2147483647 w 464"/>
                <a:gd name="T41" fmla="*/ 2147483647 h 304"/>
                <a:gd name="T42" fmla="*/ 2147483647 w 464"/>
                <a:gd name="T43" fmla="*/ 2147483647 h 304"/>
                <a:gd name="T44" fmla="*/ 2147483647 w 464"/>
                <a:gd name="T45" fmla="*/ 2147483647 h 304"/>
                <a:gd name="T46" fmla="*/ 2147483647 w 464"/>
                <a:gd name="T47" fmla="*/ 2147483647 h 304"/>
                <a:gd name="T48" fmla="*/ 2147483647 w 464"/>
                <a:gd name="T49" fmla="*/ 2147483647 h 304"/>
                <a:gd name="T50" fmla="*/ 2147483647 w 464"/>
                <a:gd name="T51" fmla="*/ 2147483647 h 304"/>
                <a:gd name="T52" fmla="*/ 2147483647 w 464"/>
                <a:gd name="T53" fmla="*/ 2147483647 h 304"/>
                <a:gd name="T54" fmla="*/ 2147483647 w 464"/>
                <a:gd name="T55" fmla="*/ 2147483647 h 304"/>
                <a:gd name="T56" fmla="*/ 2147483647 w 464"/>
                <a:gd name="T57" fmla="*/ 2147483647 h 304"/>
                <a:gd name="T58" fmla="*/ 2147483647 w 464"/>
                <a:gd name="T59" fmla="*/ 2147483647 h 304"/>
                <a:gd name="T60" fmla="*/ 2147483647 w 464"/>
                <a:gd name="T61" fmla="*/ 2147483647 h 304"/>
                <a:gd name="T62" fmla="*/ 2147483647 w 464"/>
                <a:gd name="T63" fmla="*/ 2147483647 h 304"/>
                <a:gd name="T64" fmla="*/ 2147483647 w 464"/>
                <a:gd name="T65" fmla="*/ 2147483647 h 304"/>
                <a:gd name="T66" fmla="*/ 2147483647 w 464"/>
                <a:gd name="T67" fmla="*/ 2147483647 h 304"/>
                <a:gd name="T68" fmla="*/ 2147483647 w 464"/>
                <a:gd name="T69" fmla="*/ 0 h 304"/>
                <a:gd name="T70" fmla="*/ 2147483647 w 464"/>
                <a:gd name="T71" fmla="*/ 0 h 304"/>
                <a:gd name="T72" fmla="*/ 2147483647 w 464"/>
                <a:gd name="T73" fmla="*/ 2147483647 h 304"/>
                <a:gd name="T74" fmla="*/ 2147483647 w 464"/>
                <a:gd name="T75" fmla="*/ 2147483647 h 304"/>
                <a:gd name="T76" fmla="*/ 2147483647 w 464"/>
                <a:gd name="T77" fmla="*/ 2147483647 h 304"/>
                <a:gd name="T78" fmla="*/ 2147483647 w 464"/>
                <a:gd name="T79" fmla="*/ 2147483647 h 304"/>
                <a:gd name="T80" fmla="*/ 2147483647 w 464"/>
                <a:gd name="T81" fmla="*/ 2147483647 h 304"/>
                <a:gd name="T82" fmla="*/ 2147483647 w 464"/>
                <a:gd name="T83" fmla="*/ 2147483647 h 304"/>
                <a:gd name="T84" fmla="*/ 2147483647 w 464"/>
                <a:gd name="T85" fmla="*/ 2147483647 h 304"/>
                <a:gd name="T86" fmla="*/ 2147483647 w 464"/>
                <a:gd name="T87" fmla="*/ 2147483647 h 304"/>
                <a:gd name="T88" fmla="*/ 2147483647 w 464"/>
                <a:gd name="T89" fmla="*/ 2147483647 h 304"/>
                <a:gd name="T90" fmla="*/ 0 w 464"/>
                <a:gd name="T91" fmla="*/ 2147483647 h 304"/>
                <a:gd name="T92" fmla="*/ 0 w 464"/>
                <a:gd name="T93" fmla="*/ 2147483647 h 304"/>
                <a:gd name="T94" fmla="*/ 2147483647 w 464"/>
                <a:gd name="T95" fmla="*/ 2147483647 h 304"/>
                <a:gd name="T96" fmla="*/ 2147483647 w 464"/>
                <a:gd name="T97" fmla="*/ 2147483647 h 304"/>
                <a:gd name="T98" fmla="*/ 2147483647 w 464"/>
                <a:gd name="T99" fmla="*/ 2147483647 h 304"/>
                <a:gd name="T100" fmla="*/ 2147483647 w 464"/>
                <a:gd name="T101" fmla="*/ 2147483647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304"/>
                <a:gd name="T155" fmla="*/ 464 w 464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304">
                  <a:moveTo>
                    <a:pt x="120" y="288"/>
                  </a:moveTo>
                  <a:lnTo>
                    <a:pt x="400" y="240"/>
                  </a:lnTo>
                  <a:lnTo>
                    <a:pt x="400" y="216"/>
                  </a:lnTo>
                  <a:lnTo>
                    <a:pt x="416" y="216"/>
                  </a:lnTo>
                  <a:lnTo>
                    <a:pt x="424" y="224"/>
                  </a:lnTo>
                  <a:lnTo>
                    <a:pt x="440" y="208"/>
                  </a:lnTo>
                  <a:lnTo>
                    <a:pt x="440" y="200"/>
                  </a:lnTo>
                  <a:lnTo>
                    <a:pt x="456" y="184"/>
                  </a:lnTo>
                  <a:lnTo>
                    <a:pt x="464" y="176"/>
                  </a:lnTo>
                  <a:lnTo>
                    <a:pt x="464" y="168"/>
                  </a:lnTo>
                  <a:lnTo>
                    <a:pt x="432" y="144"/>
                  </a:lnTo>
                  <a:lnTo>
                    <a:pt x="416" y="136"/>
                  </a:lnTo>
                  <a:lnTo>
                    <a:pt x="416" y="120"/>
                  </a:lnTo>
                  <a:lnTo>
                    <a:pt x="424" y="120"/>
                  </a:lnTo>
                  <a:lnTo>
                    <a:pt x="424" y="112"/>
                  </a:lnTo>
                  <a:lnTo>
                    <a:pt x="416" y="96"/>
                  </a:lnTo>
                  <a:lnTo>
                    <a:pt x="432" y="80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0"/>
                  </a:lnTo>
                  <a:lnTo>
                    <a:pt x="408" y="24"/>
                  </a:lnTo>
                  <a:lnTo>
                    <a:pt x="400" y="16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28" y="8"/>
                  </a:lnTo>
                  <a:lnTo>
                    <a:pt x="216" y="32"/>
                  </a:lnTo>
                  <a:lnTo>
                    <a:pt x="96" y="56"/>
                  </a:lnTo>
                  <a:lnTo>
                    <a:pt x="56" y="64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16" y="72"/>
                  </a:lnTo>
                  <a:lnTo>
                    <a:pt x="0" y="80"/>
                  </a:lnTo>
                  <a:lnTo>
                    <a:pt x="24" y="216"/>
                  </a:lnTo>
                  <a:lnTo>
                    <a:pt x="40" y="304"/>
                  </a:lnTo>
                  <a:lnTo>
                    <a:pt x="120" y="288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89" name="Freeform 134"/>
            <p:cNvSpPr>
              <a:spLocks/>
            </p:cNvSpPr>
            <p:nvPr/>
          </p:nvSpPr>
          <p:spPr bwMode="auto">
            <a:xfrm>
              <a:off x="7562850" y="1662113"/>
              <a:ext cx="233363" cy="468312"/>
            </a:xfrm>
            <a:custGeom>
              <a:avLst/>
              <a:gdLst>
                <a:gd name="T0" fmla="*/ 2147483647 w 128"/>
                <a:gd name="T1" fmla="*/ 2147483647 h 256"/>
                <a:gd name="T2" fmla="*/ 2147483647 w 128"/>
                <a:gd name="T3" fmla="*/ 2147483647 h 256"/>
                <a:gd name="T4" fmla="*/ 2147483647 w 128"/>
                <a:gd name="T5" fmla="*/ 2147483647 h 256"/>
                <a:gd name="T6" fmla="*/ 2147483647 w 128"/>
                <a:gd name="T7" fmla="*/ 2147483647 h 256"/>
                <a:gd name="T8" fmla="*/ 2147483647 w 128"/>
                <a:gd name="T9" fmla="*/ 2147483647 h 256"/>
                <a:gd name="T10" fmla="*/ 2147483647 w 128"/>
                <a:gd name="T11" fmla="*/ 2147483647 h 256"/>
                <a:gd name="T12" fmla="*/ 2147483647 w 128"/>
                <a:gd name="T13" fmla="*/ 2147483647 h 256"/>
                <a:gd name="T14" fmla="*/ 2147483647 w 128"/>
                <a:gd name="T15" fmla="*/ 2147483647 h 256"/>
                <a:gd name="T16" fmla="*/ 2147483647 w 128"/>
                <a:gd name="T17" fmla="*/ 2147483647 h 256"/>
                <a:gd name="T18" fmla="*/ 2147483647 w 128"/>
                <a:gd name="T19" fmla="*/ 2147483647 h 256"/>
                <a:gd name="T20" fmla="*/ 2147483647 w 128"/>
                <a:gd name="T21" fmla="*/ 2147483647 h 256"/>
                <a:gd name="T22" fmla="*/ 2147483647 w 128"/>
                <a:gd name="T23" fmla="*/ 2147483647 h 256"/>
                <a:gd name="T24" fmla="*/ 0 w 128"/>
                <a:gd name="T25" fmla="*/ 2147483647 h 256"/>
                <a:gd name="T26" fmla="*/ 0 w 128"/>
                <a:gd name="T27" fmla="*/ 2147483647 h 256"/>
                <a:gd name="T28" fmla="*/ 2147483647 w 128"/>
                <a:gd name="T29" fmla="*/ 0 h 256"/>
                <a:gd name="T30" fmla="*/ 2147483647 w 128"/>
                <a:gd name="T31" fmla="*/ 0 h 256"/>
                <a:gd name="T32" fmla="*/ 2147483647 w 128"/>
                <a:gd name="T33" fmla="*/ 2147483647 h 256"/>
                <a:gd name="T34" fmla="*/ 2147483647 w 128"/>
                <a:gd name="T35" fmla="*/ 2147483647 h 256"/>
                <a:gd name="T36" fmla="*/ 2147483647 w 128"/>
                <a:gd name="T37" fmla="*/ 2147483647 h 256"/>
                <a:gd name="T38" fmla="*/ 2147483647 w 128"/>
                <a:gd name="T39" fmla="*/ 2147483647 h 256"/>
                <a:gd name="T40" fmla="*/ 2147483647 w 128"/>
                <a:gd name="T41" fmla="*/ 2147483647 h 256"/>
                <a:gd name="T42" fmla="*/ 2147483647 w 128"/>
                <a:gd name="T43" fmla="*/ 2147483647 h 256"/>
                <a:gd name="T44" fmla="*/ 2147483647 w 128"/>
                <a:gd name="T45" fmla="*/ 2147483647 h 256"/>
                <a:gd name="T46" fmla="*/ 2147483647 w 128"/>
                <a:gd name="T47" fmla="*/ 2147483647 h 256"/>
                <a:gd name="T48" fmla="*/ 2147483647 w 128"/>
                <a:gd name="T49" fmla="*/ 2147483647 h 256"/>
                <a:gd name="T50" fmla="*/ 2147483647 w 128"/>
                <a:gd name="T51" fmla="*/ 2147483647 h 256"/>
                <a:gd name="T52" fmla="*/ 2147483647 w 128"/>
                <a:gd name="T53" fmla="*/ 2147483647 h 256"/>
                <a:gd name="T54" fmla="*/ 2147483647 w 128"/>
                <a:gd name="T55" fmla="*/ 2147483647 h 256"/>
                <a:gd name="T56" fmla="*/ 2147483647 w 128"/>
                <a:gd name="T57" fmla="*/ 2147483647 h 256"/>
                <a:gd name="T58" fmla="*/ 2147483647 w 128"/>
                <a:gd name="T59" fmla="*/ 2147483647 h 256"/>
                <a:gd name="T60" fmla="*/ 2147483647 w 128"/>
                <a:gd name="T61" fmla="*/ 2147483647 h 256"/>
                <a:gd name="T62" fmla="*/ 2147483647 w 128"/>
                <a:gd name="T63" fmla="*/ 2147483647 h 256"/>
                <a:gd name="T64" fmla="*/ 2147483647 w 128"/>
                <a:gd name="T65" fmla="*/ 2147483647 h 256"/>
                <a:gd name="T66" fmla="*/ 2147483647 w 128"/>
                <a:gd name="T67" fmla="*/ 2147483647 h 256"/>
                <a:gd name="T68" fmla="*/ 2147483647 w 128"/>
                <a:gd name="T69" fmla="*/ 2147483647 h 256"/>
                <a:gd name="T70" fmla="*/ 2147483647 w 128"/>
                <a:gd name="T71" fmla="*/ 2147483647 h 256"/>
                <a:gd name="T72" fmla="*/ 2147483647 w 128"/>
                <a:gd name="T73" fmla="*/ 2147483647 h 256"/>
                <a:gd name="T74" fmla="*/ 2147483647 w 128"/>
                <a:gd name="T75" fmla="*/ 2147483647 h 256"/>
                <a:gd name="T76" fmla="*/ 2147483647 w 128"/>
                <a:gd name="T77" fmla="*/ 2147483647 h 256"/>
                <a:gd name="T78" fmla="*/ 2147483647 w 128"/>
                <a:gd name="T79" fmla="*/ 2147483647 h 256"/>
                <a:gd name="T80" fmla="*/ 2147483647 w 128"/>
                <a:gd name="T81" fmla="*/ 2147483647 h 256"/>
                <a:gd name="T82" fmla="*/ 2147483647 w 128"/>
                <a:gd name="T83" fmla="*/ 2147483647 h 256"/>
                <a:gd name="T84" fmla="*/ 2147483647 w 128"/>
                <a:gd name="T85" fmla="*/ 2147483647 h 256"/>
                <a:gd name="T86" fmla="*/ 2147483647 w 128"/>
                <a:gd name="T87" fmla="*/ 2147483647 h 256"/>
                <a:gd name="T88" fmla="*/ 2147483647 w 128"/>
                <a:gd name="T89" fmla="*/ 2147483647 h 256"/>
                <a:gd name="T90" fmla="*/ 2147483647 w 128"/>
                <a:gd name="T91" fmla="*/ 2147483647 h 256"/>
                <a:gd name="T92" fmla="*/ 2147483647 w 128"/>
                <a:gd name="T93" fmla="*/ 2147483647 h 256"/>
                <a:gd name="T94" fmla="*/ 2147483647 w 128"/>
                <a:gd name="T95" fmla="*/ 2147483647 h 256"/>
                <a:gd name="T96" fmla="*/ 2147483647 w 128"/>
                <a:gd name="T97" fmla="*/ 2147483647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256"/>
                <a:gd name="T149" fmla="*/ 128 w 128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256">
                  <a:moveTo>
                    <a:pt x="48" y="232"/>
                  </a:moveTo>
                  <a:lnTo>
                    <a:pt x="40" y="184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28"/>
                  </a:lnTo>
                  <a:lnTo>
                    <a:pt x="16" y="104"/>
                  </a:lnTo>
                  <a:lnTo>
                    <a:pt x="8" y="88"/>
                  </a:lnTo>
                  <a:lnTo>
                    <a:pt x="0" y="32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8" y="32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112" y="128"/>
                  </a:lnTo>
                  <a:lnTo>
                    <a:pt x="104" y="136"/>
                  </a:lnTo>
                  <a:lnTo>
                    <a:pt x="104" y="144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04" y="224"/>
                  </a:lnTo>
                  <a:lnTo>
                    <a:pt x="104" y="240"/>
                  </a:lnTo>
                  <a:lnTo>
                    <a:pt x="112" y="240"/>
                  </a:lnTo>
                  <a:lnTo>
                    <a:pt x="56" y="256"/>
                  </a:lnTo>
                  <a:lnTo>
                    <a:pt x="48" y="23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90" name="Freeform 135"/>
            <p:cNvSpPr>
              <a:spLocks/>
            </p:cNvSpPr>
            <p:nvPr/>
          </p:nvSpPr>
          <p:spPr bwMode="auto">
            <a:xfrm>
              <a:off x="5116513" y="1295400"/>
              <a:ext cx="1011237" cy="468313"/>
            </a:xfrm>
            <a:custGeom>
              <a:avLst/>
              <a:gdLst>
                <a:gd name="T0" fmla="*/ 2147483647 w 552"/>
                <a:gd name="T1" fmla="*/ 2147483647 h 256"/>
                <a:gd name="T2" fmla="*/ 2147483647 w 552"/>
                <a:gd name="T3" fmla="*/ 2147483647 h 256"/>
                <a:gd name="T4" fmla="*/ 2147483647 w 552"/>
                <a:gd name="T5" fmla="*/ 2147483647 h 256"/>
                <a:gd name="T6" fmla="*/ 2147483647 w 552"/>
                <a:gd name="T7" fmla="*/ 2147483647 h 256"/>
                <a:gd name="T8" fmla="*/ 2147483647 w 552"/>
                <a:gd name="T9" fmla="*/ 2147483647 h 256"/>
                <a:gd name="T10" fmla="*/ 2147483647 w 552"/>
                <a:gd name="T11" fmla="*/ 2147483647 h 256"/>
                <a:gd name="T12" fmla="*/ 2147483647 w 552"/>
                <a:gd name="T13" fmla="*/ 2147483647 h 256"/>
                <a:gd name="T14" fmla="*/ 2147483647 w 552"/>
                <a:gd name="T15" fmla="*/ 2147483647 h 256"/>
                <a:gd name="T16" fmla="*/ 2147483647 w 552"/>
                <a:gd name="T17" fmla="*/ 2147483647 h 256"/>
                <a:gd name="T18" fmla="*/ 2147483647 w 552"/>
                <a:gd name="T19" fmla="*/ 2147483647 h 256"/>
                <a:gd name="T20" fmla="*/ 2147483647 w 552"/>
                <a:gd name="T21" fmla="*/ 2147483647 h 256"/>
                <a:gd name="T22" fmla="*/ 2147483647 w 552"/>
                <a:gd name="T23" fmla="*/ 2147483647 h 256"/>
                <a:gd name="T24" fmla="*/ 2147483647 w 552"/>
                <a:gd name="T25" fmla="*/ 2147483647 h 256"/>
                <a:gd name="T26" fmla="*/ 2147483647 w 552"/>
                <a:gd name="T27" fmla="*/ 2147483647 h 256"/>
                <a:gd name="T28" fmla="*/ 2147483647 w 552"/>
                <a:gd name="T29" fmla="*/ 2147483647 h 256"/>
                <a:gd name="T30" fmla="*/ 2147483647 w 552"/>
                <a:gd name="T31" fmla="*/ 2147483647 h 256"/>
                <a:gd name="T32" fmla="*/ 2147483647 w 552"/>
                <a:gd name="T33" fmla="*/ 2147483647 h 256"/>
                <a:gd name="T34" fmla="*/ 2147483647 w 552"/>
                <a:gd name="T35" fmla="*/ 2147483647 h 256"/>
                <a:gd name="T36" fmla="*/ 2147483647 w 552"/>
                <a:gd name="T37" fmla="*/ 2147483647 h 256"/>
                <a:gd name="T38" fmla="*/ 2147483647 w 552"/>
                <a:gd name="T39" fmla="*/ 2147483647 h 256"/>
                <a:gd name="T40" fmla="*/ 2147483647 w 552"/>
                <a:gd name="T41" fmla="*/ 2147483647 h 256"/>
                <a:gd name="T42" fmla="*/ 2147483647 w 552"/>
                <a:gd name="T43" fmla="*/ 2147483647 h 256"/>
                <a:gd name="T44" fmla="*/ 2147483647 w 552"/>
                <a:gd name="T45" fmla="*/ 2147483647 h 256"/>
                <a:gd name="T46" fmla="*/ 2147483647 w 552"/>
                <a:gd name="T47" fmla="*/ 2147483647 h 256"/>
                <a:gd name="T48" fmla="*/ 2147483647 w 552"/>
                <a:gd name="T49" fmla="*/ 2147483647 h 256"/>
                <a:gd name="T50" fmla="*/ 2147483647 w 552"/>
                <a:gd name="T51" fmla="*/ 2147483647 h 256"/>
                <a:gd name="T52" fmla="*/ 2147483647 w 552"/>
                <a:gd name="T53" fmla="*/ 2147483647 h 256"/>
                <a:gd name="T54" fmla="*/ 2147483647 w 552"/>
                <a:gd name="T55" fmla="*/ 2147483647 h 256"/>
                <a:gd name="T56" fmla="*/ 0 w 552"/>
                <a:gd name="T57" fmla="*/ 2147483647 h 256"/>
                <a:gd name="T58" fmla="*/ 2147483647 w 552"/>
                <a:gd name="T59" fmla="*/ 2147483647 h 256"/>
                <a:gd name="T60" fmla="*/ 2147483647 w 552"/>
                <a:gd name="T61" fmla="*/ 2147483647 h 256"/>
                <a:gd name="T62" fmla="*/ 2147483647 w 552"/>
                <a:gd name="T63" fmla="*/ 2147483647 h 256"/>
                <a:gd name="T64" fmla="*/ 2147483647 w 552"/>
                <a:gd name="T65" fmla="*/ 2147483647 h 256"/>
                <a:gd name="T66" fmla="*/ 2147483647 w 552"/>
                <a:gd name="T67" fmla="*/ 2147483647 h 256"/>
                <a:gd name="T68" fmla="*/ 2147483647 w 552"/>
                <a:gd name="T69" fmla="*/ 2147483647 h 256"/>
                <a:gd name="T70" fmla="*/ 2147483647 w 552"/>
                <a:gd name="T71" fmla="*/ 2147483647 h 256"/>
                <a:gd name="T72" fmla="*/ 2147483647 w 552"/>
                <a:gd name="T73" fmla="*/ 2147483647 h 256"/>
                <a:gd name="T74" fmla="*/ 2147483647 w 552"/>
                <a:gd name="T75" fmla="*/ 2147483647 h 256"/>
                <a:gd name="T76" fmla="*/ 2147483647 w 552"/>
                <a:gd name="T77" fmla="*/ 2147483647 h 256"/>
                <a:gd name="T78" fmla="*/ 2147483647 w 552"/>
                <a:gd name="T79" fmla="*/ 2147483647 h 256"/>
                <a:gd name="T80" fmla="*/ 2147483647 w 552"/>
                <a:gd name="T81" fmla="*/ 2147483647 h 256"/>
                <a:gd name="T82" fmla="*/ 2147483647 w 552"/>
                <a:gd name="T83" fmla="*/ 2147483647 h 256"/>
                <a:gd name="T84" fmla="*/ 2147483647 w 552"/>
                <a:gd name="T85" fmla="*/ 2147483647 h 256"/>
                <a:gd name="T86" fmla="*/ 2147483647 w 552"/>
                <a:gd name="T87" fmla="*/ 2147483647 h 256"/>
                <a:gd name="T88" fmla="*/ 2147483647 w 552"/>
                <a:gd name="T89" fmla="*/ 2147483647 h 256"/>
                <a:gd name="T90" fmla="*/ 2147483647 w 552"/>
                <a:gd name="T91" fmla="*/ 2147483647 h 256"/>
                <a:gd name="T92" fmla="*/ 2147483647 w 552"/>
                <a:gd name="T93" fmla="*/ 2147483647 h 256"/>
                <a:gd name="T94" fmla="*/ 2147483647 w 552"/>
                <a:gd name="T95" fmla="*/ 2147483647 h 256"/>
                <a:gd name="T96" fmla="*/ 2147483647 w 552"/>
                <a:gd name="T97" fmla="*/ 2147483647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2"/>
                <a:gd name="T148" fmla="*/ 0 h 256"/>
                <a:gd name="T149" fmla="*/ 552 w 552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2" h="256">
                  <a:moveTo>
                    <a:pt x="536" y="232"/>
                  </a:moveTo>
                  <a:lnTo>
                    <a:pt x="528" y="232"/>
                  </a:lnTo>
                  <a:lnTo>
                    <a:pt x="520" y="232"/>
                  </a:lnTo>
                  <a:lnTo>
                    <a:pt x="512" y="232"/>
                  </a:lnTo>
                  <a:lnTo>
                    <a:pt x="496" y="232"/>
                  </a:lnTo>
                  <a:lnTo>
                    <a:pt x="496" y="224"/>
                  </a:lnTo>
                  <a:lnTo>
                    <a:pt x="496" y="208"/>
                  </a:lnTo>
                  <a:lnTo>
                    <a:pt x="496" y="200"/>
                  </a:lnTo>
                  <a:lnTo>
                    <a:pt x="480" y="208"/>
                  </a:lnTo>
                  <a:lnTo>
                    <a:pt x="464" y="216"/>
                  </a:lnTo>
                  <a:lnTo>
                    <a:pt x="432" y="216"/>
                  </a:lnTo>
                  <a:lnTo>
                    <a:pt x="416" y="216"/>
                  </a:lnTo>
                  <a:lnTo>
                    <a:pt x="384" y="248"/>
                  </a:lnTo>
                  <a:lnTo>
                    <a:pt x="376" y="248"/>
                  </a:lnTo>
                  <a:lnTo>
                    <a:pt x="368" y="248"/>
                  </a:lnTo>
                  <a:lnTo>
                    <a:pt x="368" y="240"/>
                  </a:lnTo>
                  <a:lnTo>
                    <a:pt x="360" y="240"/>
                  </a:lnTo>
                  <a:lnTo>
                    <a:pt x="352" y="240"/>
                  </a:lnTo>
                  <a:lnTo>
                    <a:pt x="352" y="248"/>
                  </a:lnTo>
                  <a:lnTo>
                    <a:pt x="336" y="248"/>
                  </a:lnTo>
                  <a:lnTo>
                    <a:pt x="328" y="240"/>
                  </a:lnTo>
                  <a:lnTo>
                    <a:pt x="328" y="232"/>
                  </a:lnTo>
                  <a:lnTo>
                    <a:pt x="320" y="232"/>
                  </a:lnTo>
                  <a:lnTo>
                    <a:pt x="304" y="208"/>
                  </a:lnTo>
                  <a:lnTo>
                    <a:pt x="288" y="208"/>
                  </a:lnTo>
                  <a:lnTo>
                    <a:pt x="272" y="216"/>
                  </a:lnTo>
                  <a:lnTo>
                    <a:pt x="272" y="208"/>
                  </a:lnTo>
                  <a:lnTo>
                    <a:pt x="264" y="208"/>
                  </a:lnTo>
                  <a:lnTo>
                    <a:pt x="256" y="224"/>
                  </a:lnTo>
                  <a:lnTo>
                    <a:pt x="256" y="200"/>
                  </a:lnTo>
                  <a:lnTo>
                    <a:pt x="256" y="208"/>
                  </a:lnTo>
                  <a:lnTo>
                    <a:pt x="248" y="208"/>
                  </a:lnTo>
                  <a:lnTo>
                    <a:pt x="248" y="200"/>
                  </a:lnTo>
                  <a:lnTo>
                    <a:pt x="248" y="192"/>
                  </a:lnTo>
                  <a:lnTo>
                    <a:pt x="256" y="192"/>
                  </a:lnTo>
                  <a:lnTo>
                    <a:pt x="256" y="200"/>
                  </a:lnTo>
                  <a:lnTo>
                    <a:pt x="264" y="192"/>
                  </a:lnTo>
                  <a:lnTo>
                    <a:pt x="264" y="184"/>
                  </a:lnTo>
                  <a:lnTo>
                    <a:pt x="272" y="184"/>
                  </a:lnTo>
                  <a:lnTo>
                    <a:pt x="288" y="168"/>
                  </a:lnTo>
                  <a:lnTo>
                    <a:pt x="288" y="160"/>
                  </a:lnTo>
                  <a:lnTo>
                    <a:pt x="296" y="160"/>
                  </a:lnTo>
                  <a:lnTo>
                    <a:pt x="304" y="152"/>
                  </a:lnTo>
                  <a:lnTo>
                    <a:pt x="296" y="152"/>
                  </a:lnTo>
                  <a:lnTo>
                    <a:pt x="272" y="152"/>
                  </a:lnTo>
                  <a:lnTo>
                    <a:pt x="248" y="168"/>
                  </a:lnTo>
                  <a:lnTo>
                    <a:pt x="240" y="176"/>
                  </a:lnTo>
                  <a:lnTo>
                    <a:pt x="232" y="176"/>
                  </a:lnTo>
                  <a:lnTo>
                    <a:pt x="216" y="208"/>
                  </a:lnTo>
                  <a:lnTo>
                    <a:pt x="200" y="216"/>
                  </a:lnTo>
                  <a:lnTo>
                    <a:pt x="192" y="224"/>
                  </a:lnTo>
                  <a:lnTo>
                    <a:pt x="184" y="224"/>
                  </a:lnTo>
                  <a:lnTo>
                    <a:pt x="176" y="224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28" y="248"/>
                  </a:lnTo>
                  <a:lnTo>
                    <a:pt x="120" y="256"/>
                  </a:lnTo>
                  <a:lnTo>
                    <a:pt x="104" y="248"/>
                  </a:lnTo>
                  <a:lnTo>
                    <a:pt x="96" y="248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88" y="240"/>
                  </a:lnTo>
                  <a:lnTo>
                    <a:pt x="88" y="232"/>
                  </a:lnTo>
                  <a:lnTo>
                    <a:pt x="96" y="224"/>
                  </a:lnTo>
                  <a:lnTo>
                    <a:pt x="88" y="216"/>
                  </a:lnTo>
                  <a:lnTo>
                    <a:pt x="80" y="224"/>
                  </a:lnTo>
                  <a:lnTo>
                    <a:pt x="56" y="232"/>
                  </a:lnTo>
                  <a:lnTo>
                    <a:pt x="48" y="240"/>
                  </a:lnTo>
                  <a:lnTo>
                    <a:pt x="40" y="240"/>
                  </a:lnTo>
                  <a:lnTo>
                    <a:pt x="32" y="240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8" y="248"/>
                  </a:lnTo>
                  <a:lnTo>
                    <a:pt x="0" y="240"/>
                  </a:lnTo>
                  <a:lnTo>
                    <a:pt x="24" y="216"/>
                  </a:lnTo>
                  <a:lnTo>
                    <a:pt x="64" y="176"/>
                  </a:lnTo>
                  <a:lnTo>
                    <a:pt x="72" y="160"/>
                  </a:lnTo>
                  <a:lnTo>
                    <a:pt x="104" y="136"/>
                  </a:lnTo>
                  <a:lnTo>
                    <a:pt x="136" y="136"/>
                  </a:lnTo>
                  <a:lnTo>
                    <a:pt x="160" y="120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84" y="96"/>
                  </a:lnTo>
                  <a:lnTo>
                    <a:pt x="192" y="72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216" y="56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216" y="72"/>
                  </a:lnTo>
                  <a:lnTo>
                    <a:pt x="224" y="72"/>
                  </a:lnTo>
                  <a:lnTo>
                    <a:pt x="232" y="40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48" y="32"/>
                  </a:lnTo>
                  <a:lnTo>
                    <a:pt x="240" y="48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56" y="32"/>
                  </a:lnTo>
                  <a:lnTo>
                    <a:pt x="264" y="32"/>
                  </a:lnTo>
                  <a:lnTo>
                    <a:pt x="248" y="8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80" y="8"/>
                  </a:lnTo>
                  <a:lnTo>
                    <a:pt x="312" y="16"/>
                  </a:lnTo>
                  <a:lnTo>
                    <a:pt x="336" y="16"/>
                  </a:lnTo>
                  <a:lnTo>
                    <a:pt x="352" y="16"/>
                  </a:lnTo>
                  <a:lnTo>
                    <a:pt x="352" y="8"/>
                  </a:lnTo>
                  <a:lnTo>
                    <a:pt x="368" y="16"/>
                  </a:lnTo>
                  <a:lnTo>
                    <a:pt x="376" y="16"/>
                  </a:lnTo>
                  <a:lnTo>
                    <a:pt x="384" y="24"/>
                  </a:lnTo>
                  <a:lnTo>
                    <a:pt x="392" y="64"/>
                  </a:lnTo>
                  <a:lnTo>
                    <a:pt x="424" y="88"/>
                  </a:lnTo>
                  <a:lnTo>
                    <a:pt x="448" y="88"/>
                  </a:lnTo>
                  <a:lnTo>
                    <a:pt x="456" y="88"/>
                  </a:lnTo>
                  <a:lnTo>
                    <a:pt x="472" y="80"/>
                  </a:lnTo>
                  <a:lnTo>
                    <a:pt x="480" y="80"/>
                  </a:lnTo>
                  <a:lnTo>
                    <a:pt x="488" y="80"/>
                  </a:lnTo>
                  <a:lnTo>
                    <a:pt x="488" y="104"/>
                  </a:lnTo>
                  <a:lnTo>
                    <a:pt x="488" y="120"/>
                  </a:lnTo>
                  <a:lnTo>
                    <a:pt x="488" y="128"/>
                  </a:lnTo>
                  <a:lnTo>
                    <a:pt x="504" y="136"/>
                  </a:lnTo>
                  <a:lnTo>
                    <a:pt x="512" y="144"/>
                  </a:lnTo>
                  <a:lnTo>
                    <a:pt x="512" y="152"/>
                  </a:lnTo>
                  <a:lnTo>
                    <a:pt x="504" y="168"/>
                  </a:lnTo>
                  <a:lnTo>
                    <a:pt x="504" y="184"/>
                  </a:lnTo>
                  <a:lnTo>
                    <a:pt x="520" y="184"/>
                  </a:lnTo>
                  <a:lnTo>
                    <a:pt x="528" y="184"/>
                  </a:lnTo>
                  <a:lnTo>
                    <a:pt x="536" y="184"/>
                  </a:lnTo>
                  <a:lnTo>
                    <a:pt x="528" y="192"/>
                  </a:lnTo>
                  <a:lnTo>
                    <a:pt x="536" y="200"/>
                  </a:lnTo>
                  <a:lnTo>
                    <a:pt x="536" y="208"/>
                  </a:lnTo>
                  <a:lnTo>
                    <a:pt x="528" y="216"/>
                  </a:lnTo>
                  <a:lnTo>
                    <a:pt x="528" y="224"/>
                  </a:lnTo>
                  <a:lnTo>
                    <a:pt x="536" y="224"/>
                  </a:lnTo>
                  <a:lnTo>
                    <a:pt x="552" y="216"/>
                  </a:lnTo>
                  <a:lnTo>
                    <a:pt x="536" y="23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91" name="Freeform 136"/>
            <p:cNvSpPr>
              <a:spLocks/>
            </p:cNvSpPr>
            <p:nvPr/>
          </p:nvSpPr>
          <p:spPr bwMode="auto">
            <a:xfrm>
              <a:off x="5673725" y="1793875"/>
              <a:ext cx="395288" cy="863600"/>
            </a:xfrm>
            <a:custGeom>
              <a:avLst/>
              <a:gdLst>
                <a:gd name="T0" fmla="*/ 2147483647 w 216"/>
                <a:gd name="T1" fmla="*/ 2147483647 h 472"/>
                <a:gd name="T2" fmla="*/ 2147483647 w 216"/>
                <a:gd name="T3" fmla="*/ 2147483647 h 472"/>
                <a:gd name="T4" fmla="*/ 2147483647 w 216"/>
                <a:gd name="T5" fmla="*/ 2147483647 h 472"/>
                <a:gd name="T6" fmla="*/ 2147483647 w 216"/>
                <a:gd name="T7" fmla="*/ 2147483647 h 472"/>
                <a:gd name="T8" fmla="*/ 2147483647 w 216"/>
                <a:gd name="T9" fmla="*/ 2147483647 h 472"/>
                <a:gd name="T10" fmla="*/ 2147483647 w 216"/>
                <a:gd name="T11" fmla="*/ 2147483647 h 472"/>
                <a:gd name="T12" fmla="*/ 2147483647 w 216"/>
                <a:gd name="T13" fmla="*/ 2147483647 h 472"/>
                <a:gd name="T14" fmla="*/ 2147483647 w 216"/>
                <a:gd name="T15" fmla="*/ 2147483647 h 472"/>
                <a:gd name="T16" fmla="*/ 2147483647 w 216"/>
                <a:gd name="T17" fmla="*/ 2147483647 h 472"/>
                <a:gd name="T18" fmla="*/ 2147483647 w 216"/>
                <a:gd name="T19" fmla="*/ 2147483647 h 472"/>
                <a:gd name="T20" fmla="*/ 2147483647 w 216"/>
                <a:gd name="T21" fmla="*/ 2147483647 h 472"/>
                <a:gd name="T22" fmla="*/ 2147483647 w 216"/>
                <a:gd name="T23" fmla="*/ 2147483647 h 472"/>
                <a:gd name="T24" fmla="*/ 2147483647 w 216"/>
                <a:gd name="T25" fmla="*/ 2147483647 h 472"/>
                <a:gd name="T26" fmla="*/ 2147483647 w 216"/>
                <a:gd name="T27" fmla="*/ 2147483647 h 472"/>
                <a:gd name="T28" fmla="*/ 2147483647 w 216"/>
                <a:gd name="T29" fmla="*/ 2147483647 h 472"/>
                <a:gd name="T30" fmla="*/ 2147483647 w 216"/>
                <a:gd name="T31" fmla="*/ 2147483647 h 472"/>
                <a:gd name="T32" fmla="*/ 2147483647 w 216"/>
                <a:gd name="T33" fmla="*/ 2147483647 h 472"/>
                <a:gd name="T34" fmla="*/ 2147483647 w 216"/>
                <a:gd name="T35" fmla="*/ 2147483647 h 472"/>
                <a:gd name="T36" fmla="*/ 2147483647 w 216"/>
                <a:gd name="T37" fmla="*/ 2147483647 h 472"/>
                <a:gd name="T38" fmla="*/ 2147483647 w 216"/>
                <a:gd name="T39" fmla="*/ 2147483647 h 472"/>
                <a:gd name="T40" fmla="*/ 2147483647 w 216"/>
                <a:gd name="T41" fmla="*/ 2147483647 h 472"/>
                <a:gd name="T42" fmla="*/ 2147483647 w 216"/>
                <a:gd name="T43" fmla="*/ 2147483647 h 472"/>
                <a:gd name="T44" fmla="*/ 2147483647 w 216"/>
                <a:gd name="T45" fmla="*/ 2147483647 h 472"/>
                <a:gd name="T46" fmla="*/ 2147483647 w 216"/>
                <a:gd name="T47" fmla="*/ 2147483647 h 472"/>
                <a:gd name="T48" fmla="*/ 2147483647 w 216"/>
                <a:gd name="T49" fmla="*/ 2147483647 h 472"/>
                <a:gd name="T50" fmla="*/ 2147483647 w 216"/>
                <a:gd name="T51" fmla="*/ 2147483647 h 472"/>
                <a:gd name="T52" fmla="*/ 2147483647 w 216"/>
                <a:gd name="T53" fmla="*/ 2147483647 h 472"/>
                <a:gd name="T54" fmla="*/ 2147483647 w 216"/>
                <a:gd name="T55" fmla="*/ 2147483647 h 472"/>
                <a:gd name="T56" fmla="*/ 2147483647 w 216"/>
                <a:gd name="T57" fmla="*/ 2147483647 h 472"/>
                <a:gd name="T58" fmla="*/ 2147483647 w 216"/>
                <a:gd name="T59" fmla="*/ 2147483647 h 472"/>
                <a:gd name="T60" fmla="*/ 2147483647 w 216"/>
                <a:gd name="T61" fmla="*/ 2147483647 h 472"/>
                <a:gd name="T62" fmla="*/ 2147483647 w 216"/>
                <a:gd name="T63" fmla="*/ 2147483647 h 472"/>
                <a:gd name="T64" fmla="*/ 2147483647 w 216"/>
                <a:gd name="T65" fmla="*/ 2147483647 h 472"/>
                <a:gd name="T66" fmla="*/ 2147483647 w 216"/>
                <a:gd name="T67" fmla="*/ 2147483647 h 472"/>
                <a:gd name="T68" fmla="*/ 2147483647 w 216"/>
                <a:gd name="T69" fmla="*/ 2147483647 h 472"/>
                <a:gd name="T70" fmla="*/ 2147483647 w 216"/>
                <a:gd name="T71" fmla="*/ 2147483647 h 472"/>
                <a:gd name="T72" fmla="*/ 2147483647 w 216"/>
                <a:gd name="T73" fmla="*/ 2147483647 h 472"/>
                <a:gd name="T74" fmla="*/ 2147483647 w 216"/>
                <a:gd name="T75" fmla="*/ 2147483647 h 472"/>
                <a:gd name="T76" fmla="*/ 2147483647 w 216"/>
                <a:gd name="T77" fmla="*/ 2147483647 h 472"/>
                <a:gd name="T78" fmla="*/ 0 w 216"/>
                <a:gd name="T79" fmla="*/ 2147483647 h 472"/>
                <a:gd name="T80" fmla="*/ 2147483647 w 216"/>
                <a:gd name="T81" fmla="*/ 2147483647 h 472"/>
                <a:gd name="T82" fmla="*/ 2147483647 w 216"/>
                <a:gd name="T83" fmla="*/ 2147483647 h 472"/>
                <a:gd name="T84" fmla="*/ 2147483647 w 216"/>
                <a:gd name="T85" fmla="*/ 2147483647 h 472"/>
                <a:gd name="T86" fmla="*/ 2147483647 w 216"/>
                <a:gd name="T87" fmla="*/ 2147483647 h 472"/>
                <a:gd name="T88" fmla="*/ 2147483647 w 216"/>
                <a:gd name="T89" fmla="*/ 2147483647 h 472"/>
                <a:gd name="T90" fmla="*/ 2147483647 w 216"/>
                <a:gd name="T91" fmla="*/ 2147483647 h 472"/>
                <a:gd name="T92" fmla="*/ 2147483647 w 216"/>
                <a:gd name="T93" fmla="*/ 2147483647 h 472"/>
                <a:gd name="T94" fmla="*/ 2147483647 w 216"/>
                <a:gd name="T95" fmla="*/ 2147483647 h 472"/>
                <a:gd name="T96" fmla="*/ 2147483647 w 216"/>
                <a:gd name="T97" fmla="*/ 2147483647 h 472"/>
                <a:gd name="T98" fmla="*/ 2147483647 w 216"/>
                <a:gd name="T99" fmla="*/ 2147483647 h 472"/>
                <a:gd name="T100" fmla="*/ 2147483647 w 216"/>
                <a:gd name="T101" fmla="*/ 2147483647 h 472"/>
                <a:gd name="T102" fmla="*/ 2147483647 w 216"/>
                <a:gd name="T103" fmla="*/ 2147483647 h 472"/>
                <a:gd name="T104" fmla="*/ 2147483647 w 216"/>
                <a:gd name="T105" fmla="*/ 2147483647 h 472"/>
                <a:gd name="T106" fmla="*/ 2147483647 w 216"/>
                <a:gd name="T107" fmla="*/ 2147483647 h 472"/>
                <a:gd name="T108" fmla="*/ 2147483647 w 216"/>
                <a:gd name="T109" fmla="*/ 2147483647 h 472"/>
                <a:gd name="T110" fmla="*/ 2147483647 w 216"/>
                <a:gd name="T111" fmla="*/ 2147483647 h 472"/>
                <a:gd name="T112" fmla="*/ 2147483647 w 216"/>
                <a:gd name="T113" fmla="*/ 2147483647 h 472"/>
                <a:gd name="T114" fmla="*/ 2147483647 w 216"/>
                <a:gd name="T115" fmla="*/ 0 h 472"/>
                <a:gd name="T116" fmla="*/ 2147483647 w 216"/>
                <a:gd name="T117" fmla="*/ 2147483647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472"/>
                <a:gd name="T179" fmla="*/ 216 w 216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472">
                  <a:moveTo>
                    <a:pt x="216" y="24"/>
                  </a:moveTo>
                  <a:lnTo>
                    <a:pt x="216" y="32"/>
                  </a:lnTo>
                  <a:lnTo>
                    <a:pt x="208" y="32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84" y="96"/>
                  </a:lnTo>
                  <a:lnTo>
                    <a:pt x="184" y="120"/>
                  </a:lnTo>
                  <a:lnTo>
                    <a:pt x="184" y="128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68" y="128"/>
                  </a:lnTo>
                  <a:lnTo>
                    <a:pt x="168" y="104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52" y="120"/>
                  </a:lnTo>
                  <a:lnTo>
                    <a:pt x="144" y="120"/>
                  </a:lnTo>
                  <a:lnTo>
                    <a:pt x="136" y="128"/>
                  </a:lnTo>
                  <a:lnTo>
                    <a:pt x="136" y="144"/>
                  </a:lnTo>
                  <a:lnTo>
                    <a:pt x="128" y="144"/>
                  </a:lnTo>
                  <a:lnTo>
                    <a:pt x="128" y="152"/>
                  </a:lnTo>
                  <a:lnTo>
                    <a:pt x="128" y="160"/>
                  </a:lnTo>
                  <a:lnTo>
                    <a:pt x="128" y="176"/>
                  </a:lnTo>
                  <a:lnTo>
                    <a:pt x="120" y="208"/>
                  </a:lnTo>
                  <a:lnTo>
                    <a:pt x="112" y="216"/>
                  </a:lnTo>
                  <a:lnTo>
                    <a:pt x="120" y="232"/>
                  </a:lnTo>
                  <a:lnTo>
                    <a:pt x="120" y="240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12" y="256"/>
                  </a:lnTo>
                  <a:lnTo>
                    <a:pt x="128" y="296"/>
                  </a:lnTo>
                  <a:lnTo>
                    <a:pt x="144" y="304"/>
                  </a:lnTo>
                  <a:lnTo>
                    <a:pt x="152" y="328"/>
                  </a:lnTo>
                  <a:lnTo>
                    <a:pt x="152" y="368"/>
                  </a:lnTo>
                  <a:lnTo>
                    <a:pt x="144" y="392"/>
                  </a:lnTo>
                  <a:lnTo>
                    <a:pt x="136" y="408"/>
                  </a:lnTo>
                  <a:lnTo>
                    <a:pt x="128" y="424"/>
                  </a:lnTo>
                  <a:lnTo>
                    <a:pt x="128" y="432"/>
                  </a:lnTo>
                  <a:lnTo>
                    <a:pt x="120" y="448"/>
                  </a:lnTo>
                  <a:lnTo>
                    <a:pt x="104" y="456"/>
                  </a:lnTo>
                  <a:lnTo>
                    <a:pt x="80" y="472"/>
                  </a:lnTo>
                  <a:lnTo>
                    <a:pt x="72" y="472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56" y="456"/>
                  </a:lnTo>
                  <a:lnTo>
                    <a:pt x="48" y="440"/>
                  </a:lnTo>
                  <a:lnTo>
                    <a:pt x="48" y="432"/>
                  </a:lnTo>
                  <a:lnTo>
                    <a:pt x="48" y="424"/>
                  </a:lnTo>
                  <a:lnTo>
                    <a:pt x="32" y="416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32" y="384"/>
                  </a:lnTo>
                  <a:lnTo>
                    <a:pt x="32" y="376"/>
                  </a:lnTo>
                  <a:lnTo>
                    <a:pt x="32" y="360"/>
                  </a:lnTo>
                  <a:lnTo>
                    <a:pt x="32" y="352"/>
                  </a:lnTo>
                  <a:lnTo>
                    <a:pt x="24" y="344"/>
                  </a:lnTo>
                  <a:lnTo>
                    <a:pt x="24" y="328"/>
                  </a:lnTo>
                  <a:lnTo>
                    <a:pt x="24" y="288"/>
                  </a:lnTo>
                  <a:lnTo>
                    <a:pt x="32" y="272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24" y="232"/>
                  </a:lnTo>
                  <a:lnTo>
                    <a:pt x="32" y="216"/>
                  </a:lnTo>
                  <a:lnTo>
                    <a:pt x="40" y="208"/>
                  </a:lnTo>
                  <a:lnTo>
                    <a:pt x="40" y="200"/>
                  </a:lnTo>
                  <a:lnTo>
                    <a:pt x="40" y="176"/>
                  </a:lnTo>
                  <a:lnTo>
                    <a:pt x="48" y="152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64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48" y="104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48" y="72"/>
                  </a:lnTo>
                  <a:lnTo>
                    <a:pt x="56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16" y="2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92" name="Freeform 137"/>
            <p:cNvSpPr>
              <a:spLocks/>
            </p:cNvSpPr>
            <p:nvPr/>
          </p:nvSpPr>
          <p:spPr bwMode="auto">
            <a:xfrm>
              <a:off x="6332538" y="1911350"/>
              <a:ext cx="922337" cy="703263"/>
            </a:xfrm>
            <a:custGeom>
              <a:avLst/>
              <a:gdLst>
                <a:gd name="T0" fmla="*/ 2147483647 w 504"/>
                <a:gd name="T1" fmla="*/ 2147483647 h 384"/>
                <a:gd name="T2" fmla="*/ 2147483647 w 504"/>
                <a:gd name="T3" fmla="*/ 2147483647 h 384"/>
                <a:gd name="T4" fmla="*/ 2147483647 w 504"/>
                <a:gd name="T5" fmla="*/ 2147483647 h 384"/>
                <a:gd name="T6" fmla="*/ 2147483647 w 504"/>
                <a:gd name="T7" fmla="*/ 2147483647 h 384"/>
                <a:gd name="T8" fmla="*/ 2147483647 w 504"/>
                <a:gd name="T9" fmla="*/ 2147483647 h 384"/>
                <a:gd name="T10" fmla="*/ 2147483647 w 504"/>
                <a:gd name="T11" fmla="*/ 2147483647 h 384"/>
                <a:gd name="T12" fmla="*/ 2147483647 w 504"/>
                <a:gd name="T13" fmla="*/ 2147483647 h 384"/>
                <a:gd name="T14" fmla="*/ 2147483647 w 504"/>
                <a:gd name="T15" fmla="*/ 2147483647 h 384"/>
                <a:gd name="T16" fmla="*/ 2147483647 w 504"/>
                <a:gd name="T17" fmla="*/ 2147483647 h 384"/>
                <a:gd name="T18" fmla="*/ 2147483647 w 504"/>
                <a:gd name="T19" fmla="*/ 2147483647 h 384"/>
                <a:gd name="T20" fmla="*/ 2147483647 w 504"/>
                <a:gd name="T21" fmla="*/ 2147483647 h 384"/>
                <a:gd name="T22" fmla="*/ 2147483647 w 504"/>
                <a:gd name="T23" fmla="*/ 2147483647 h 384"/>
                <a:gd name="T24" fmla="*/ 2147483647 w 504"/>
                <a:gd name="T25" fmla="*/ 2147483647 h 384"/>
                <a:gd name="T26" fmla="*/ 2147483647 w 504"/>
                <a:gd name="T27" fmla="*/ 2147483647 h 384"/>
                <a:gd name="T28" fmla="*/ 2147483647 w 504"/>
                <a:gd name="T29" fmla="*/ 2147483647 h 384"/>
                <a:gd name="T30" fmla="*/ 2147483647 w 504"/>
                <a:gd name="T31" fmla="*/ 2147483647 h 384"/>
                <a:gd name="T32" fmla="*/ 2147483647 w 504"/>
                <a:gd name="T33" fmla="*/ 2147483647 h 384"/>
                <a:gd name="T34" fmla="*/ 2147483647 w 504"/>
                <a:gd name="T35" fmla="*/ 2147483647 h 384"/>
                <a:gd name="T36" fmla="*/ 2147483647 w 504"/>
                <a:gd name="T37" fmla="*/ 2147483647 h 384"/>
                <a:gd name="T38" fmla="*/ 2147483647 w 504"/>
                <a:gd name="T39" fmla="*/ 2147483647 h 384"/>
                <a:gd name="T40" fmla="*/ 2147483647 w 504"/>
                <a:gd name="T41" fmla="*/ 2147483647 h 384"/>
                <a:gd name="T42" fmla="*/ 2147483647 w 504"/>
                <a:gd name="T43" fmla="*/ 2147483647 h 384"/>
                <a:gd name="T44" fmla="*/ 2147483647 w 504"/>
                <a:gd name="T45" fmla="*/ 2147483647 h 384"/>
                <a:gd name="T46" fmla="*/ 2147483647 w 504"/>
                <a:gd name="T47" fmla="*/ 2147483647 h 384"/>
                <a:gd name="T48" fmla="*/ 2147483647 w 504"/>
                <a:gd name="T49" fmla="*/ 2147483647 h 384"/>
                <a:gd name="T50" fmla="*/ 2147483647 w 504"/>
                <a:gd name="T51" fmla="*/ 2147483647 h 384"/>
                <a:gd name="T52" fmla="*/ 2147483647 w 504"/>
                <a:gd name="T53" fmla="*/ 2147483647 h 384"/>
                <a:gd name="T54" fmla="*/ 2147483647 w 504"/>
                <a:gd name="T55" fmla="*/ 2147483647 h 384"/>
                <a:gd name="T56" fmla="*/ 2147483647 w 504"/>
                <a:gd name="T57" fmla="*/ 2147483647 h 384"/>
                <a:gd name="T58" fmla="*/ 2147483647 w 504"/>
                <a:gd name="T59" fmla="*/ 2147483647 h 384"/>
                <a:gd name="T60" fmla="*/ 2147483647 w 504"/>
                <a:gd name="T61" fmla="*/ 2147483647 h 384"/>
                <a:gd name="T62" fmla="*/ 2147483647 w 504"/>
                <a:gd name="T63" fmla="*/ 2147483647 h 384"/>
                <a:gd name="T64" fmla="*/ 2147483647 w 504"/>
                <a:gd name="T65" fmla="*/ 2147483647 h 384"/>
                <a:gd name="T66" fmla="*/ 2147483647 w 504"/>
                <a:gd name="T67" fmla="*/ 2147483647 h 384"/>
                <a:gd name="T68" fmla="*/ 2147483647 w 504"/>
                <a:gd name="T69" fmla="*/ 2147483647 h 384"/>
                <a:gd name="T70" fmla="*/ 2147483647 w 504"/>
                <a:gd name="T71" fmla="*/ 2147483647 h 384"/>
                <a:gd name="T72" fmla="*/ 2147483647 w 504"/>
                <a:gd name="T73" fmla="*/ 2147483647 h 384"/>
                <a:gd name="T74" fmla="*/ 2147483647 w 504"/>
                <a:gd name="T75" fmla="*/ 2147483647 h 384"/>
                <a:gd name="T76" fmla="*/ 2147483647 w 504"/>
                <a:gd name="T77" fmla="*/ 2147483647 h 384"/>
                <a:gd name="T78" fmla="*/ 2147483647 w 504"/>
                <a:gd name="T79" fmla="*/ 2147483647 h 384"/>
                <a:gd name="T80" fmla="*/ 2147483647 w 504"/>
                <a:gd name="T81" fmla="*/ 2147483647 h 384"/>
                <a:gd name="T82" fmla="*/ 2147483647 w 504"/>
                <a:gd name="T83" fmla="*/ 2147483647 h 384"/>
                <a:gd name="T84" fmla="*/ 2147483647 w 504"/>
                <a:gd name="T85" fmla="*/ 2147483647 h 384"/>
                <a:gd name="T86" fmla="*/ 2147483647 w 504"/>
                <a:gd name="T87" fmla="*/ 2147483647 h 384"/>
                <a:gd name="T88" fmla="*/ 2147483647 w 504"/>
                <a:gd name="T89" fmla="*/ 2147483647 h 384"/>
                <a:gd name="T90" fmla="*/ 2147483647 w 504"/>
                <a:gd name="T91" fmla="*/ 2147483647 h 384"/>
                <a:gd name="T92" fmla="*/ 2147483647 w 504"/>
                <a:gd name="T93" fmla="*/ 2147483647 h 384"/>
                <a:gd name="T94" fmla="*/ 2147483647 w 504"/>
                <a:gd name="T95" fmla="*/ 2147483647 h 384"/>
                <a:gd name="T96" fmla="*/ 2147483647 w 504"/>
                <a:gd name="T97" fmla="*/ 2147483647 h 384"/>
                <a:gd name="T98" fmla="*/ 2147483647 w 504"/>
                <a:gd name="T99" fmla="*/ 2147483647 h 384"/>
                <a:gd name="T100" fmla="*/ 2147483647 w 504"/>
                <a:gd name="T101" fmla="*/ 2147483647 h 384"/>
                <a:gd name="T102" fmla="*/ 2147483647 w 504"/>
                <a:gd name="T103" fmla="*/ 2147483647 h 384"/>
                <a:gd name="T104" fmla="*/ 2147483647 w 504"/>
                <a:gd name="T105" fmla="*/ 2147483647 h 384"/>
                <a:gd name="T106" fmla="*/ 2147483647 w 504"/>
                <a:gd name="T107" fmla="*/ 2147483647 h 384"/>
                <a:gd name="T108" fmla="*/ 0 w 504"/>
                <a:gd name="T109" fmla="*/ 2147483647 h 384"/>
                <a:gd name="T110" fmla="*/ 0 w 504"/>
                <a:gd name="T111" fmla="*/ 2147483647 h 384"/>
                <a:gd name="T112" fmla="*/ 2147483647 w 504"/>
                <a:gd name="T113" fmla="*/ 2147483647 h 384"/>
                <a:gd name="T114" fmla="*/ 2147483647 w 504"/>
                <a:gd name="T115" fmla="*/ 2147483647 h 384"/>
                <a:gd name="T116" fmla="*/ 2147483647 w 504"/>
                <a:gd name="T117" fmla="*/ 2147483647 h 384"/>
                <a:gd name="T118" fmla="*/ 2147483647 w 504"/>
                <a:gd name="T119" fmla="*/ 2147483647 h 384"/>
                <a:gd name="T120" fmla="*/ 2147483647 w 504"/>
                <a:gd name="T121" fmla="*/ 2147483647 h 384"/>
                <a:gd name="T122" fmla="*/ 2147483647 w 504"/>
                <a:gd name="T123" fmla="*/ 2147483647 h 384"/>
                <a:gd name="T124" fmla="*/ 2147483647 w 504"/>
                <a:gd name="T125" fmla="*/ 2147483647 h 3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4"/>
                <a:gd name="T190" fmla="*/ 0 h 384"/>
                <a:gd name="T191" fmla="*/ 504 w 504"/>
                <a:gd name="T192" fmla="*/ 384 h 3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4" h="384">
                  <a:moveTo>
                    <a:pt x="64" y="256"/>
                  </a:moveTo>
                  <a:lnTo>
                    <a:pt x="56" y="264"/>
                  </a:lnTo>
                  <a:lnTo>
                    <a:pt x="56" y="272"/>
                  </a:lnTo>
                  <a:lnTo>
                    <a:pt x="72" y="272"/>
                  </a:lnTo>
                  <a:lnTo>
                    <a:pt x="72" y="288"/>
                  </a:lnTo>
                  <a:lnTo>
                    <a:pt x="48" y="296"/>
                  </a:lnTo>
                  <a:lnTo>
                    <a:pt x="32" y="296"/>
                  </a:lnTo>
                  <a:lnTo>
                    <a:pt x="24" y="304"/>
                  </a:lnTo>
                  <a:lnTo>
                    <a:pt x="24" y="320"/>
                  </a:lnTo>
                  <a:lnTo>
                    <a:pt x="32" y="328"/>
                  </a:lnTo>
                  <a:lnTo>
                    <a:pt x="40" y="328"/>
                  </a:lnTo>
                  <a:lnTo>
                    <a:pt x="48" y="328"/>
                  </a:lnTo>
                  <a:lnTo>
                    <a:pt x="48" y="320"/>
                  </a:lnTo>
                  <a:lnTo>
                    <a:pt x="72" y="328"/>
                  </a:lnTo>
                  <a:lnTo>
                    <a:pt x="72" y="312"/>
                  </a:lnTo>
                  <a:lnTo>
                    <a:pt x="104" y="296"/>
                  </a:lnTo>
                  <a:lnTo>
                    <a:pt x="112" y="288"/>
                  </a:lnTo>
                  <a:lnTo>
                    <a:pt x="120" y="264"/>
                  </a:lnTo>
                  <a:lnTo>
                    <a:pt x="152" y="240"/>
                  </a:lnTo>
                  <a:lnTo>
                    <a:pt x="184" y="240"/>
                  </a:lnTo>
                  <a:lnTo>
                    <a:pt x="192" y="240"/>
                  </a:lnTo>
                  <a:lnTo>
                    <a:pt x="200" y="248"/>
                  </a:lnTo>
                  <a:lnTo>
                    <a:pt x="240" y="240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56" y="208"/>
                  </a:lnTo>
                  <a:lnTo>
                    <a:pt x="272" y="200"/>
                  </a:lnTo>
                  <a:lnTo>
                    <a:pt x="312" y="192"/>
                  </a:lnTo>
                  <a:lnTo>
                    <a:pt x="304" y="176"/>
                  </a:lnTo>
                  <a:lnTo>
                    <a:pt x="296" y="168"/>
                  </a:lnTo>
                  <a:lnTo>
                    <a:pt x="296" y="160"/>
                  </a:lnTo>
                  <a:lnTo>
                    <a:pt x="288" y="168"/>
                  </a:lnTo>
                  <a:lnTo>
                    <a:pt x="264" y="168"/>
                  </a:lnTo>
                  <a:lnTo>
                    <a:pt x="256" y="160"/>
                  </a:lnTo>
                  <a:lnTo>
                    <a:pt x="248" y="160"/>
                  </a:lnTo>
                  <a:lnTo>
                    <a:pt x="264" y="128"/>
                  </a:lnTo>
                  <a:lnTo>
                    <a:pt x="288" y="104"/>
                  </a:lnTo>
                  <a:lnTo>
                    <a:pt x="320" y="88"/>
                  </a:lnTo>
                  <a:lnTo>
                    <a:pt x="392" y="64"/>
                  </a:lnTo>
                  <a:lnTo>
                    <a:pt x="400" y="64"/>
                  </a:lnTo>
                  <a:lnTo>
                    <a:pt x="408" y="64"/>
                  </a:lnTo>
                  <a:lnTo>
                    <a:pt x="416" y="64"/>
                  </a:lnTo>
                  <a:lnTo>
                    <a:pt x="424" y="72"/>
                  </a:lnTo>
                  <a:lnTo>
                    <a:pt x="432" y="72"/>
                  </a:lnTo>
                  <a:lnTo>
                    <a:pt x="448" y="56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0" y="48"/>
                  </a:lnTo>
                  <a:lnTo>
                    <a:pt x="408" y="40"/>
                  </a:lnTo>
                  <a:lnTo>
                    <a:pt x="432" y="32"/>
                  </a:lnTo>
                  <a:lnTo>
                    <a:pt x="432" y="48"/>
                  </a:lnTo>
                  <a:lnTo>
                    <a:pt x="448" y="32"/>
                  </a:lnTo>
                  <a:lnTo>
                    <a:pt x="464" y="24"/>
                  </a:lnTo>
                  <a:lnTo>
                    <a:pt x="472" y="24"/>
                  </a:lnTo>
                  <a:lnTo>
                    <a:pt x="488" y="8"/>
                  </a:lnTo>
                  <a:lnTo>
                    <a:pt x="496" y="0"/>
                  </a:lnTo>
                  <a:lnTo>
                    <a:pt x="504" y="8"/>
                  </a:lnTo>
                  <a:lnTo>
                    <a:pt x="480" y="32"/>
                  </a:lnTo>
                  <a:lnTo>
                    <a:pt x="488" y="32"/>
                  </a:lnTo>
                  <a:lnTo>
                    <a:pt x="496" y="40"/>
                  </a:lnTo>
                  <a:lnTo>
                    <a:pt x="496" y="56"/>
                  </a:lnTo>
                  <a:lnTo>
                    <a:pt x="488" y="56"/>
                  </a:lnTo>
                  <a:lnTo>
                    <a:pt x="496" y="64"/>
                  </a:lnTo>
                  <a:lnTo>
                    <a:pt x="496" y="80"/>
                  </a:lnTo>
                  <a:lnTo>
                    <a:pt x="496" y="88"/>
                  </a:lnTo>
                  <a:lnTo>
                    <a:pt x="488" y="88"/>
                  </a:lnTo>
                  <a:lnTo>
                    <a:pt x="472" y="104"/>
                  </a:lnTo>
                  <a:lnTo>
                    <a:pt x="464" y="120"/>
                  </a:lnTo>
                  <a:lnTo>
                    <a:pt x="448" y="128"/>
                  </a:lnTo>
                  <a:lnTo>
                    <a:pt x="440" y="128"/>
                  </a:lnTo>
                  <a:lnTo>
                    <a:pt x="432" y="128"/>
                  </a:lnTo>
                  <a:lnTo>
                    <a:pt x="424" y="128"/>
                  </a:lnTo>
                  <a:lnTo>
                    <a:pt x="416" y="136"/>
                  </a:lnTo>
                  <a:lnTo>
                    <a:pt x="400" y="136"/>
                  </a:lnTo>
                  <a:lnTo>
                    <a:pt x="392" y="128"/>
                  </a:lnTo>
                  <a:lnTo>
                    <a:pt x="344" y="128"/>
                  </a:lnTo>
                  <a:lnTo>
                    <a:pt x="312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12" y="176"/>
                  </a:lnTo>
                  <a:lnTo>
                    <a:pt x="320" y="184"/>
                  </a:lnTo>
                  <a:lnTo>
                    <a:pt x="320" y="192"/>
                  </a:lnTo>
                  <a:lnTo>
                    <a:pt x="320" y="200"/>
                  </a:lnTo>
                  <a:lnTo>
                    <a:pt x="320" y="208"/>
                  </a:lnTo>
                  <a:lnTo>
                    <a:pt x="312" y="216"/>
                  </a:lnTo>
                  <a:lnTo>
                    <a:pt x="304" y="224"/>
                  </a:lnTo>
                  <a:lnTo>
                    <a:pt x="296" y="240"/>
                  </a:lnTo>
                  <a:lnTo>
                    <a:pt x="288" y="248"/>
                  </a:lnTo>
                  <a:lnTo>
                    <a:pt x="272" y="264"/>
                  </a:lnTo>
                  <a:lnTo>
                    <a:pt x="256" y="272"/>
                  </a:lnTo>
                  <a:lnTo>
                    <a:pt x="232" y="296"/>
                  </a:lnTo>
                  <a:lnTo>
                    <a:pt x="216" y="304"/>
                  </a:lnTo>
                  <a:lnTo>
                    <a:pt x="184" y="312"/>
                  </a:lnTo>
                  <a:lnTo>
                    <a:pt x="144" y="352"/>
                  </a:lnTo>
                  <a:lnTo>
                    <a:pt x="128" y="368"/>
                  </a:lnTo>
                  <a:lnTo>
                    <a:pt x="112" y="368"/>
                  </a:lnTo>
                  <a:lnTo>
                    <a:pt x="104" y="368"/>
                  </a:lnTo>
                  <a:lnTo>
                    <a:pt x="96" y="376"/>
                  </a:lnTo>
                  <a:lnTo>
                    <a:pt x="80" y="384"/>
                  </a:lnTo>
                  <a:lnTo>
                    <a:pt x="72" y="384"/>
                  </a:lnTo>
                  <a:lnTo>
                    <a:pt x="64" y="376"/>
                  </a:lnTo>
                  <a:lnTo>
                    <a:pt x="56" y="384"/>
                  </a:lnTo>
                  <a:lnTo>
                    <a:pt x="48" y="384"/>
                  </a:lnTo>
                  <a:lnTo>
                    <a:pt x="40" y="384"/>
                  </a:lnTo>
                  <a:lnTo>
                    <a:pt x="48" y="376"/>
                  </a:lnTo>
                  <a:lnTo>
                    <a:pt x="64" y="376"/>
                  </a:lnTo>
                  <a:lnTo>
                    <a:pt x="56" y="368"/>
                  </a:lnTo>
                  <a:lnTo>
                    <a:pt x="48" y="376"/>
                  </a:lnTo>
                  <a:lnTo>
                    <a:pt x="40" y="376"/>
                  </a:lnTo>
                  <a:lnTo>
                    <a:pt x="32" y="360"/>
                  </a:lnTo>
                  <a:lnTo>
                    <a:pt x="8" y="360"/>
                  </a:lnTo>
                  <a:lnTo>
                    <a:pt x="0" y="368"/>
                  </a:lnTo>
                  <a:lnTo>
                    <a:pt x="0" y="360"/>
                  </a:lnTo>
                  <a:lnTo>
                    <a:pt x="0" y="352"/>
                  </a:lnTo>
                  <a:lnTo>
                    <a:pt x="16" y="336"/>
                  </a:lnTo>
                  <a:lnTo>
                    <a:pt x="16" y="328"/>
                  </a:lnTo>
                  <a:lnTo>
                    <a:pt x="16" y="320"/>
                  </a:lnTo>
                  <a:lnTo>
                    <a:pt x="16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40" y="280"/>
                  </a:lnTo>
                  <a:lnTo>
                    <a:pt x="40" y="272"/>
                  </a:lnTo>
                  <a:lnTo>
                    <a:pt x="40" y="264"/>
                  </a:lnTo>
                  <a:lnTo>
                    <a:pt x="40" y="256"/>
                  </a:lnTo>
                  <a:lnTo>
                    <a:pt x="48" y="256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64" y="25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93" name="Freeform 138"/>
            <p:cNvSpPr>
              <a:spLocks/>
            </p:cNvSpPr>
            <p:nvPr/>
          </p:nvSpPr>
          <p:spPr bwMode="auto">
            <a:xfrm>
              <a:off x="6054725" y="1690688"/>
              <a:ext cx="701675" cy="688975"/>
            </a:xfrm>
            <a:custGeom>
              <a:avLst/>
              <a:gdLst>
                <a:gd name="T0" fmla="*/ 2147483647 w 384"/>
                <a:gd name="T1" fmla="*/ 2147483647 h 376"/>
                <a:gd name="T2" fmla="*/ 2147483647 w 384"/>
                <a:gd name="T3" fmla="*/ 2147483647 h 376"/>
                <a:gd name="T4" fmla="*/ 2147483647 w 384"/>
                <a:gd name="T5" fmla="*/ 2147483647 h 376"/>
                <a:gd name="T6" fmla="*/ 2147483647 w 384"/>
                <a:gd name="T7" fmla="*/ 2147483647 h 376"/>
                <a:gd name="T8" fmla="*/ 2147483647 w 384"/>
                <a:gd name="T9" fmla="*/ 2147483647 h 376"/>
                <a:gd name="T10" fmla="*/ 2147483647 w 384"/>
                <a:gd name="T11" fmla="*/ 2147483647 h 376"/>
                <a:gd name="T12" fmla="*/ 2147483647 w 384"/>
                <a:gd name="T13" fmla="*/ 2147483647 h 376"/>
                <a:gd name="T14" fmla="*/ 2147483647 w 384"/>
                <a:gd name="T15" fmla="*/ 2147483647 h 376"/>
                <a:gd name="T16" fmla="*/ 2147483647 w 384"/>
                <a:gd name="T17" fmla="*/ 2147483647 h 376"/>
                <a:gd name="T18" fmla="*/ 2147483647 w 384"/>
                <a:gd name="T19" fmla="*/ 2147483647 h 376"/>
                <a:gd name="T20" fmla="*/ 2147483647 w 384"/>
                <a:gd name="T21" fmla="*/ 2147483647 h 376"/>
                <a:gd name="T22" fmla="*/ 2147483647 w 384"/>
                <a:gd name="T23" fmla="*/ 2147483647 h 376"/>
                <a:gd name="T24" fmla="*/ 2147483647 w 384"/>
                <a:gd name="T25" fmla="*/ 2147483647 h 376"/>
                <a:gd name="T26" fmla="*/ 2147483647 w 384"/>
                <a:gd name="T27" fmla="*/ 2147483647 h 376"/>
                <a:gd name="T28" fmla="*/ 2147483647 w 384"/>
                <a:gd name="T29" fmla="*/ 2147483647 h 376"/>
                <a:gd name="T30" fmla="*/ 2147483647 w 384"/>
                <a:gd name="T31" fmla="*/ 2147483647 h 376"/>
                <a:gd name="T32" fmla="*/ 2147483647 w 384"/>
                <a:gd name="T33" fmla="*/ 2147483647 h 376"/>
                <a:gd name="T34" fmla="*/ 2147483647 w 384"/>
                <a:gd name="T35" fmla="*/ 2147483647 h 376"/>
                <a:gd name="T36" fmla="*/ 2147483647 w 384"/>
                <a:gd name="T37" fmla="*/ 2147483647 h 376"/>
                <a:gd name="T38" fmla="*/ 2147483647 w 384"/>
                <a:gd name="T39" fmla="*/ 2147483647 h 376"/>
                <a:gd name="T40" fmla="*/ 0 w 384"/>
                <a:gd name="T41" fmla="*/ 2147483647 h 376"/>
                <a:gd name="T42" fmla="*/ 2147483647 w 384"/>
                <a:gd name="T43" fmla="*/ 2147483647 h 376"/>
                <a:gd name="T44" fmla="*/ 2147483647 w 384"/>
                <a:gd name="T45" fmla="*/ 2147483647 h 376"/>
                <a:gd name="T46" fmla="*/ 2147483647 w 384"/>
                <a:gd name="T47" fmla="*/ 2147483647 h 376"/>
                <a:gd name="T48" fmla="*/ 2147483647 w 384"/>
                <a:gd name="T49" fmla="*/ 2147483647 h 376"/>
                <a:gd name="T50" fmla="*/ 2147483647 w 384"/>
                <a:gd name="T51" fmla="*/ 2147483647 h 376"/>
                <a:gd name="T52" fmla="*/ 2147483647 w 384"/>
                <a:gd name="T53" fmla="*/ 2147483647 h 376"/>
                <a:gd name="T54" fmla="*/ 2147483647 w 384"/>
                <a:gd name="T55" fmla="*/ 2147483647 h 376"/>
                <a:gd name="T56" fmla="*/ 2147483647 w 384"/>
                <a:gd name="T57" fmla="*/ 2147483647 h 376"/>
                <a:gd name="T58" fmla="*/ 2147483647 w 384"/>
                <a:gd name="T59" fmla="*/ 2147483647 h 376"/>
                <a:gd name="T60" fmla="*/ 2147483647 w 384"/>
                <a:gd name="T61" fmla="*/ 2147483647 h 376"/>
                <a:gd name="T62" fmla="*/ 2147483647 w 384"/>
                <a:gd name="T63" fmla="*/ 0 h 376"/>
                <a:gd name="T64" fmla="*/ 2147483647 w 384"/>
                <a:gd name="T65" fmla="*/ 2147483647 h 376"/>
                <a:gd name="T66" fmla="*/ 2147483647 w 384"/>
                <a:gd name="T67" fmla="*/ 2147483647 h 376"/>
                <a:gd name="T68" fmla="*/ 2147483647 w 384"/>
                <a:gd name="T69" fmla="*/ 2147483647 h 376"/>
                <a:gd name="T70" fmla="*/ 2147483647 w 384"/>
                <a:gd name="T71" fmla="*/ 2147483647 h 376"/>
                <a:gd name="T72" fmla="*/ 2147483647 w 384"/>
                <a:gd name="T73" fmla="*/ 2147483647 h 376"/>
                <a:gd name="T74" fmla="*/ 2147483647 w 384"/>
                <a:gd name="T75" fmla="*/ 2147483647 h 376"/>
                <a:gd name="T76" fmla="*/ 2147483647 w 384"/>
                <a:gd name="T77" fmla="*/ 2147483647 h 376"/>
                <a:gd name="T78" fmla="*/ 2147483647 w 384"/>
                <a:gd name="T79" fmla="*/ 2147483647 h 376"/>
                <a:gd name="T80" fmla="*/ 2147483647 w 384"/>
                <a:gd name="T81" fmla="*/ 2147483647 h 376"/>
                <a:gd name="T82" fmla="*/ 2147483647 w 384"/>
                <a:gd name="T83" fmla="*/ 2147483647 h 376"/>
                <a:gd name="T84" fmla="*/ 2147483647 w 384"/>
                <a:gd name="T85" fmla="*/ 2147483647 h 376"/>
                <a:gd name="T86" fmla="*/ 2147483647 w 384"/>
                <a:gd name="T87" fmla="*/ 2147483647 h 376"/>
                <a:gd name="T88" fmla="*/ 2147483647 w 384"/>
                <a:gd name="T89" fmla="*/ 2147483647 h 376"/>
                <a:gd name="T90" fmla="*/ 2147483647 w 384"/>
                <a:gd name="T91" fmla="*/ 2147483647 h 376"/>
                <a:gd name="T92" fmla="*/ 2147483647 w 384"/>
                <a:gd name="T93" fmla="*/ 2147483647 h 376"/>
                <a:gd name="T94" fmla="*/ 2147483647 w 384"/>
                <a:gd name="T95" fmla="*/ 2147483647 h 376"/>
                <a:gd name="T96" fmla="*/ 2147483647 w 384"/>
                <a:gd name="T97" fmla="*/ 2147483647 h 376"/>
                <a:gd name="T98" fmla="*/ 2147483647 w 384"/>
                <a:gd name="T99" fmla="*/ 2147483647 h 376"/>
                <a:gd name="T100" fmla="*/ 2147483647 w 384"/>
                <a:gd name="T101" fmla="*/ 2147483647 h 376"/>
                <a:gd name="T102" fmla="*/ 2147483647 w 384"/>
                <a:gd name="T103" fmla="*/ 2147483647 h 376"/>
                <a:gd name="T104" fmla="*/ 2147483647 w 384"/>
                <a:gd name="T105" fmla="*/ 2147483647 h 376"/>
                <a:gd name="T106" fmla="*/ 2147483647 w 384"/>
                <a:gd name="T107" fmla="*/ 2147483647 h 376"/>
                <a:gd name="T108" fmla="*/ 2147483647 w 384"/>
                <a:gd name="T109" fmla="*/ 2147483647 h 376"/>
                <a:gd name="T110" fmla="*/ 2147483647 w 384"/>
                <a:gd name="T111" fmla="*/ 2147483647 h 376"/>
                <a:gd name="T112" fmla="*/ 2147483647 w 384"/>
                <a:gd name="T113" fmla="*/ 2147483647 h 376"/>
                <a:gd name="T114" fmla="*/ 2147483647 w 384"/>
                <a:gd name="T115" fmla="*/ 2147483647 h 376"/>
                <a:gd name="T116" fmla="*/ 2147483647 w 384"/>
                <a:gd name="T117" fmla="*/ 2147483647 h 3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4"/>
                <a:gd name="T178" fmla="*/ 0 h 376"/>
                <a:gd name="T179" fmla="*/ 384 w 384"/>
                <a:gd name="T180" fmla="*/ 376 h 3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4" h="376">
                  <a:moveTo>
                    <a:pt x="208" y="376"/>
                  </a:moveTo>
                  <a:lnTo>
                    <a:pt x="208" y="344"/>
                  </a:lnTo>
                  <a:lnTo>
                    <a:pt x="200" y="280"/>
                  </a:lnTo>
                  <a:lnTo>
                    <a:pt x="176" y="240"/>
                  </a:lnTo>
                  <a:lnTo>
                    <a:pt x="168" y="240"/>
                  </a:lnTo>
                  <a:lnTo>
                    <a:pt x="160" y="240"/>
                  </a:lnTo>
                  <a:lnTo>
                    <a:pt x="152" y="248"/>
                  </a:lnTo>
                  <a:lnTo>
                    <a:pt x="144" y="248"/>
                  </a:lnTo>
                  <a:lnTo>
                    <a:pt x="136" y="256"/>
                  </a:lnTo>
                  <a:lnTo>
                    <a:pt x="136" y="264"/>
                  </a:lnTo>
                  <a:lnTo>
                    <a:pt x="128" y="280"/>
                  </a:lnTo>
                  <a:lnTo>
                    <a:pt x="120" y="280"/>
                  </a:lnTo>
                  <a:lnTo>
                    <a:pt x="120" y="288"/>
                  </a:lnTo>
                  <a:lnTo>
                    <a:pt x="120" y="296"/>
                  </a:lnTo>
                  <a:lnTo>
                    <a:pt x="112" y="296"/>
                  </a:lnTo>
                  <a:lnTo>
                    <a:pt x="104" y="288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20" y="224"/>
                  </a:lnTo>
                  <a:lnTo>
                    <a:pt x="128" y="216"/>
                  </a:lnTo>
                  <a:lnTo>
                    <a:pt x="128" y="208"/>
                  </a:lnTo>
                  <a:lnTo>
                    <a:pt x="128" y="184"/>
                  </a:lnTo>
                  <a:lnTo>
                    <a:pt x="128" y="176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12" y="144"/>
                  </a:lnTo>
                  <a:lnTo>
                    <a:pt x="120" y="144"/>
                  </a:lnTo>
                  <a:lnTo>
                    <a:pt x="128" y="144"/>
                  </a:lnTo>
                  <a:lnTo>
                    <a:pt x="120" y="136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32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80" y="24"/>
                  </a:lnTo>
                  <a:lnTo>
                    <a:pt x="128" y="24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224" y="24"/>
                  </a:lnTo>
                  <a:lnTo>
                    <a:pt x="232" y="32"/>
                  </a:lnTo>
                  <a:lnTo>
                    <a:pt x="272" y="24"/>
                  </a:lnTo>
                  <a:lnTo>
                    <a:pt x="280" y="16"/>
                  </a:lnTo>
                  <a:lnTo>
                    <a:pt x="288" y="16"/>
                  </a:lnTo>
                  <a:lnTo>
                    <a:pt x="288" y="24"/>
                  </a:lnTo>
                  <a:lnTo>
                    <a:pt x="288" y="32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52" y="80"/>
                  </a:lnTo>
                  <a:lnTo>
                    <a:pt x="344" y="88"/>
                  </a:lnTo>
                  <a:lnTo>
                    <a:pt x="352" y="104"/>
                  </a:lnTo>
                  <a:lnTo>
                    <a:pt x="368" y="120"/>
                  </a:lnTo>
                  <a:lnTo>
                    <a:pt x="384" y="128"/>
                  </a:lnTo>
                  <a:lnTo>
                    <a:pt x="384" y="136"/>
                  </a:lnTo>
                  <a:lnTo>
                    <a:pt x="376" y="136"/>
                  </a:lnTo>
                  <a:lnTo>
                    <a:pt x="368" y="128"/>
                  </a:lnTo>
                  <a:lnTo>
                    <a:pt x="352" y="128"/>
                  </a:lnTo>
                  <a:lnTo>
                    <a:pt x="352" y="136"/>
                  </a:lnTo>
                  <a:lnTo>
                    <a:pt x="368" y="144"/>
                  </a:lnTo>
                  <a:lnTo>
                    <a:pt x="368" y="152"/>
                  </a:lnTo>
                  <a:lnTo>
                    <a:pt x="344" y="168"/>
                  </a:lnTo>
                  <a:lnTo>
                    <a:pt x="328" y="168"/>
                  </a:lnTo>
                  <a:lnTo>
                    <a:pt x="320" y="152"/>
                  </a:lnTo>
                  <a:lnTo>
                    <a:pt x="304" y="152"/>
                  </a:lnTo>
                  <a:lnTo>
                    <a:pt x="304" y="160"/>
                  </a:lnTo>
                  <a:lnTo>
                    <a:pt x="296" y="168"/>
                  </a:lnTo>
                  <a:lnTo>
                    <a:pt x="280" y="136"/>
                  </a:lnTo>
                  <a:lnTo>
                    <a:pt x="272" y="128"/>
                  </a:lnTo>
                  <a:lnTo>
                    <a:pt x="264" y="112"/>
                  </a:lnTo>
                  <a:lnTo>
                    <a:pt x="264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40" y="112"/>
                  </a:lnTo>
                  <a:lnTo>
                    <a:pt x="256" y="128"/>
                  </a:lnTo>
                  <a:lnTo>
                    <a:pt x="264" y="144"/>
                  </a:lnTo>
                  <a:lnTo>
                    <a:pt x="272" y="152"/>
                  </a:lnTo>
                  <a:lnTo>
                    <a:pt x="272" y="176"/>
                  </a:lnTo>
                  <a:lnTo>
                    <a:pt x="256" y="192"/>
                  </a:lnTo>
                  <a:lnTo>
                    <a:pt x="256" y="200"/>
                  </a:lnTo>
                  <a:lnTo>
                    <a:pt x="256" y="208"/>
                  </a:lnTo>
                  <a:lnTo>
                    <a:pt x="248" y="216"/>
                  </a:lnTo>
                  <a:lnTo>
                    <a:pt x="248" y="224"/>
                  </a:lnTo>
                  <a:lnTo>
                    <a:pt x="248" y="232"/>
                  </a:lnTo>
                  <a:lnTo>
                    <a:pt x="256" y="272"/>
                  </a:lnTo>
                  <a:lnTo>
                    <a:pt x="256" y="304"/>
                  </a:lnTo>
                  <a:lnTo>
                    <a:pt x="216" y="336"/>
                  </a:lnTo>
                  <a:lnTo>
                    <a:pt x="216" y="352"/>
                  </a:lnTo>
                  <a:lnTo>
                    <a:pt x="216" y="376"/>
                  </a:lnTo>
                  <a:lnTo>
                    <a:pt x="208" y="37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94" name="Freeform 139"/>
            <p:cNvSpPr>
              <a:spLocks/>
            </p:cNvSpPr>
            <p:nvPr/>
          </p:nvSpPr>
          <p:spPr bwMode="auto">
            <a:xfrm>
              <a:off x="5584825" y="3082925"/>
              <a:ext cx="1069975" cy="541338"/>
            </a:xfrm>
            <a:custGeom>
              <a:avLst/>
              <a:gdLst>
                <a:gd name="T0" fmla="*/ 2147483647 w 584"/>
                <a:gd name="T1" fmla="*/ 2147483647 h 296"/>
                <a:gd name="T2" fmla="*/ 2147483647 w 584"/>
                <a:gd name="T3" fmla="*/ 2147483647 h 296"/>
                <a:gd name="T4" fmla="*/ 2147483647 w 584"/>
                <a:gd name="T5" fmla="*/ 2147483647 h 296"/>
                <a:gd name="T6" fmla="*/ 2147483647 w 584"/>
                <a:gd name="T7" fmla="*/ 2147483647 h 296"/>
                <a:gd name="T8" fmla="*/ 2147483647 w 584"/>
                <a:gd name="T9" fmla="*/ 2147483647 h 296"/>
                <a:gd name="T10" fmla="*/ 2147483647 w 584"/>
                <a:gd name="T11" fmla="*/ 2147483647 h 296"/>
                <a:gd name="T12" fmla="*/ 2147483647 w 584"/>
                <a:gd name="T13" fmla="*/ 2147483647 h 296"/>
                <a:gd name="T14" fmla="*/ 2147483647 w 584"/>
                <a:gd name="T15" fmla="*/ 0 h 296"/>
                <a:gd name="T16" fmla="*/ 2147483647 w 584"/>
                <a:gd name="T17" fmla="*/ 0 h 296"/>
                <a:gd name="T18" fmla="*/ 2147483647 w 584"/>
                <a:gd name="T19" fmla="*/ 2147483647 h 296"/>
                <a:gd name="T20" fmla="*/ 2147483647 w 584"/>
                <a:gd name="T21" fmla="*/ 2147483647 h 296"/>
                <a:gd name="T22" fmla="*/ 2147483647 w 584"/>
                <a:gd name="T23" fmla="*/ 2147483647 h 296"/>
                <a:gd name="T24" fmla="*/ 2147483647 w 584"/>
                <a:gd name="T25" fmla="*/ 2147483647 h 296"/>
                <a:gd name="T26" fmla="*/ 2147483647 w 584"/>
                <a:gd name="T27" fmla="*/ 2147483647 h 296"/>
                <a:gd name="T28" fmla="*/ 2147483647 w 584"/>
                <a:gd name="T29" fmla="*/ 2147483647 h 296"/>
                <a:gd name="T30" fmla="*/ 2147483647 w 584"/>
                <a:gd name="T31" fmla="*/ 2147483647 h 296"/>
                <a:gd name="T32" fmla="*/ 2147483647 w 584"/>
                <a:gd name="T33" fmla="*/ 2147483647 h 296"/>
                <a:gd name="T34" fmla="*/ 2147483647 w 584"/>
                <a:gd name="T35" fmla="*/ 2147483647 h 296"/>
                <a:gd name="T36" fmla="*/ 2147483647 w 584"/>
                <a:gd name="T37" fmla="*/ 2147483647 h 296"/>
                <a:gd name="T38" fmla="*/ 2147483647 w 584"/>
                <a:gd name="T39" fmla="*/ 2147483647 h 296"/>
                <a:gd name="T40" fmla="*/ 2147483647 w 584"/>
                <a:gd name="T41" fmla="*/ 2147483647 h 296"/>
                <a:gd name="T42" fmla="*/ 2147483647 w 584"/>
                <a:gd name="T43" fmla="*/ 2147483647 h 296"/>
                <a:gd name="T44" fmla="*/ 2147483647 w 584"/>
                <a:gd name="T45" fmla="*/ 2147483647 h 296"/>
                <a:gd name="T46" fmla="*/ 2147483647 w 584"/>
                <a:gd name="T47" fmla="*/ 2147483647 h 296"/>
                <a:gd name="T48" fmla="*/ 2147483647 w 584"/>
                <a:gd name="T49" fmla="*/ 2147483647 h 296"/>
                <a:gd name="T50" fmla="*/ 2147483647 w 584"/>
                <a:gd name="T51" fmla="*/ 2147483647 h 296"/>
                <a:gd name="T52" fmla="*/ 2147483647 w 584"/>
                <a:gd name="T53" fmla="*/ 2147483647 h 296"/>
                <a:gd name="T54" fmla="*/ 2147483647 w 584"/>
                <a:gd name="T55" fmla="*/ 2147483647 h 296"/>
                <a:gd name="T56" fmla="*/ 2147483647 w 584"/>
                <a:gd name="T57" fmla="*/ 2147483647 h 296"/>
                <a:gd name="T58" fmla="*/ 2147483647 w 584"/>
                <a:gd name="T59" fmla="*/ 2147483647 h 296"/>
                <a:gd name="T60" fmla="*/ 2147483647 w 584"/>
                <a:gd name="T61" fmla="*/ 2147483647 h 296"/>
                <a:gd name="T62" fmla="*/ 2147483647 w 584"/>
                <a:gd name="T63" fmla="*/ 2147483647 h 296"/>
                <a:gd name="T64" fmla="*/ 2147483647 w 584"/>
                <a:gd name="T65" fmla="*/ 2147483647 h 296"/>
                <a:gd name="T66" fmla="*/ 2147483647 w 584"/>
                <a:gd name="T67" fmla="*/ 2147483647 h 296"/>
                <a:gd name="T68" fmla="*/ 2147483647 w 584"/>
                <a:gd name="T69" fmla="*/ 2147483647 h 296"/>
                <a:gd name="T70" fmla="*/ 2147483647 w 584"/>
                <a:gd name="T71" fmla="*/ 2147483647 h 296"/>
                <a:gd name="T72" fmla="*/ 2147483647 w 584"/>
                <a:gd name="T73" fmla="*/ 2147483647 h 296"/>
                <a:gd name="T74" fmla="*/ 2147483647 w 584"/>
                <a:gd name="T75" fmla="*/ 2147483647 h 296"/>
                <a:gd name="T76" fmla="*/ 2147483647 w 584"/>
                <a:gd name="T77" fmla="*/ 2147483647 h 296"/>
                <a:gd name="T78" fmla="*/ 2147483647 w 584"/>
                <a:gd name="T79" fmla="*/ 2147483647 h 296"/>
                <a:gd name="T80" fmla="*/ 2147483647 w 584"/>
                <a:gd name="T81" fmla="*/ 2147483647 h 296"/>
                <a:gd name="T82" fmla="*/ 2147483647 w 584"/>
                <a:gd name="T83" fmla="*/ 2147483647 h 296"/>
                <a:gd name="T84" fmla="*/ 2147483647 w 584"/>
                <a:gd name="T85" fmla="*/ 2147483647 h 296"/>
                <a:gd name="T86" fmla="*/ 2147483647 w 584"/>
                <a:gd name="T87" fmla="*/ 2147483647 h 296"/>
                <a:gd name="T88" fmla="*/ 2147483647 w 584"/>
                <a:gd name="T89" fmla="*/ 2147483647 h 296"/>
                <a:gd name="T90" fmla="*/ 2147483647 w 584"/>
                <a:gd name="T91" fmla="*/ 2147483647 h 296"/>
                <a:gd name="T92" fmla="*/ 2147483647 w 584"/>
                <a:gd name="T93" fmla="*/ 2147483647 h 296"/>
                <a:gd name="T94" fmla="*/ 2147483647 w 584"/>
                <a:gd name="T95" fmla="*/ 2147483647 h 296"/>
                <a:gd name="T96" fmla="*/ 2147483647 w 584"/>
                <a:gd name="T97" fmla="*/ 2147483647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4"/>
                <a:gd name="T148" fmla="*/ 0 h 296"/>
                <a:gd name="T149" fmla="*/ 584 w 584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4" h="296">
                  <a:moveTo>
                    <a:pt x="520" y="40"/>
                  </a:moveTo>
                  <a:lnTo>
                    <a:pt x="512" y="32"/>
                  </a:lnTo>
                  <a:lnTo>
                    <a:pt x="504" y="32"/>
                  </a:lnTo>
                  <a:lnTo>
                    <a:pt x="504" y="24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32" y="32"/>
                  </a:lnTo>
                  <a:lnTo>
                    <a:pt x="416" y="24"/>
                  </a:lnTo>
                  <a:lnTo>
                    <a:pt x="392" y="24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60" y="0"/>
                  </a:lnTo>
                  <a:lnTo>
                    <a:pt x="344" y="0"/>
                  </a:lnTo>
                  <a:lnTo>
                    <a:pt x="336" y="8"/>
                  </a:lnTo>
                  <a:lnTo>
                    <a:pt x="336" y="16"/>
                  </a:lnTo>
                  <a:lnTo>
                    <a:pt x="344" y="24"/>
                  </a:lnTo>
                  <a:lnTo>
                    <a:pt x="344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12" y="40"/>
                  </a:lnTo>
                  <a:lnTo>
                    <a:pt x="296" y="40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04" y="64"/>
                  </a:lnTo>
                  <a:lnTo>
                    <a:pt x="296" y="72"/>
                  </a:lnTo>
                  <a:lnTo>
                    <a:pt x="288" y="88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28"/>
                  </a:lnTo>
                  <a:lnTo>
                    <a:pt x="224" y="144"/>
                  </a:lnTo>
                  <a:lnTo>
                    <a:pt x="216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00" y="128"/>
                  </a:lnTo>
                  <a:lnTo>
                    <a:pt x="184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0" y="136"/>
                  </a:lnTo>
                  <a:lnTo>
                    <a:pt x="152" y="136"/>
                  </a:lnTo>
                  <a:lnTo>
                    <a:pt x="144" y="144"/>
                  </a:lnTo>
                  <a:lnTo>
                    <a:pt x="144" y="136"/>
                  </a:lnTo>
                  <a:lnTo>
                    <a:pt x="144" y="144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112" y="160"/>
                  </a:lnTo>
                  <a:lnTo>
                    <a:pt x="104" y="168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72" y="200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48" y="224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24" y="256"/>
                  </a:lnTo>
                  <a:lnTo>
                    <a:pt x="24" y="288"/>
                  </a:lnTo>
                  <a:lnTo>
                    <a:pt x="16" y="288"/>
                  </a:lnTo>
                  <a:lnTo>
                    <a:pt x="0" y="296"/>
                  </a:lnTo>
                  <a:lnTo>
                    <a:pt x="120" y="288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44" y="272"/>
                  </a:lnTo>
                  <a:lnTo>
                    <a:pt x="448" y="248"/>
                  </a:lnTo>
                  <a:lnTo>
                    <a:pt x="464" y="240"/>
                  </a:lnTo>
                  <a:lnTo>
                    <a:pt x="482" y="234"/>
                  </a:lnTo>
                  <a:lnTo>
                    <a:pt x="504" y="216"/>
                  </a:lnTo>
                  <a:lnTo>
                    <a:pt x="504" y="208"/>
                  </a:lnTo>
                  <a:lnTo>
                    <a:pt x="520" y="208"/>
                  </a:lnTo>
                  <a:lnTo>
                    <a:pt x="526" y="194"/>
                  </a:lnTo>
                  <a:lnTo>
                    <a:pt x="536" y="184"/>
                  </a:lnTo>
                  <a:lnTo>
                    <a:pt x="546" y="170"/>
                  </a:lnTo>
                  <a:lnTo>
                    <a:pt x="560" y="160"/>
                  </a:lnTo>
                  <a:lnTo>
                    <a:pt x="568" y="152"/>
                  </a:lnTo>
                  <a:lnTo>
                    <a:pt x="568" y="144"/>
                  </a:lnTo>
                  <a:lnTo>
                    <a:pt x="568" y="152"/>
                  </a:lnTo>
                  <a:lnTo>
                    <a:pt x="584" y="128"/>
                  </a:lnTo>
                  <a:lnTo>
                    <a:pt x="576" y="128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52" y="112"/>
                  </a:lnTo>
                  <a:lnTo>
                    <a:pt x="536" y="88"/>
                  </a:lnTo>
                  <a:lnTo>
                    <a:pt x="528" y="72"/>
                  </a:lnTo>
                  <a:lnTo>
                    <a:pt x="528" y="64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20" y="40"/>
                  </a:lnTo>
                  <a:lnTo>
                    <a:pt x="528" y="40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95" name="Freeform 140"/>
            <p:cNvSpPr>
              <a:spLocks/>
            </p:cNvSpPr>
            <p:nvPr/>
          </p:nvSpPr>
          <p:spPr bwMode="auto">
            <a:xfrm>
              <a:off x="6537325" y="2716213"/>
              <a:ext cx="673100" cy="658812"/>
            </a:xfrm>
            <a:custGeom>
              <a:avLst/>
              <a:gdLst>
                <a:gd name="T0" fmla="*/ 2147483647 w 368"/>
                <a:gd name="T1" fmla="*/ 2147483647 h 360"/>
                <a:gd name="T2" fmla="*/ 2147483647 w 368"/>
                <a:gd name="T3" fmla="*/ 2147483647 h 360"/>
                <a:gd name="T4" fmla="*/ 2147483647 w 368"/>
                <a:gd name="T5" fmla="*/ 2147483647 h 360"/>
                <a:gd name="T6" fmla="*/ 0 w 368"/>
                <a:gd name="T7" fmla="*/ 2147483647 h 360"/>
                <a:gd name="T8" fmla="*/ 0 w 368"/>
                <a:gd name="T9" fmla="*/ 2147483647 h 360"/>
                <a:gd name="T10" fmla="*/ 2147483647 w 368"/>
                <a:gd name="T11" fmla="*/ 2147483647 h 360"/>
                <a:gd name="T12" fmla="*/ 2147483647 w 368"/>
                <a:gd name="T13" fmla="*/ 2147483647 h 360"/>
                <a:gd name="T14" fmla="*/ 2147483647 w 368"/>
                <a:gd name="T15" fmla="*/ 2147483647 h 360"/>
                <a:gd name="T16" fmla="*/ 2147483647 w 368"/>
                <a:gd name="T17" fmla="*/ 2147483647 h 360"/>
                <a:gd name="T18" fmla="*/ 2147483647 w 368"/>
                <a:gd name="T19" fmla="*/ 2147483647 h 360"/>
                <a:gd name="T20" fmla="*/ 2147483647 w 368"/>
                <a:gd name="T21" fmla="*/ 2147483647 h 360"/>
                <a:gd name="T22" fmla="*/ 2147483647 w 368"/>
                <a:gd name="T23" fmla="*/ 2147483647 h 360"/>
                <a:gd name="T24" fmla="*/ 2147483647 w 368"/>
                <a:gd name="T25" fmla="*/ 2147483647 h 360"/>
                <a:gd name="T26" fmla="*/ 2147483647 w 368"/>
                <a:gd name="T27" fmla="*/ 2147483647 h 360"/>
                <a:gd name="T28" fmla="*/ 2147483647 w 368"/>
                <a:gd name="T29" fmla="*/ 2147483647 h 360"/>
                <a:gd name="T30" fmla="*/ 2147483647 w 368"/>
                <a:gd name="T31" fmla="*/ 0 h 360"/>
                <a:gd name="T32" fmla="*/ 2147483647 w 368"/>
                <a:gd name="T33" fmla="*/ 0 h 360"/>
                <a:gd name="T34" fmla="*/ 2147483647 w 368"/>
                <a:gd name="T35" fmla="*/ 2147483647 h 360"/>
                <a:gd name="T36" fmla="*/ 2147483647 w 368"/>
                <a:gd name="T37" fmla="*/ 2147483647 h 360"/>
                <a:gd name="T38" fmla="*/ 2147483647 w 368"/>
                <a:gd name="T39" fmla="*/ 2147483647 h 360"/>
                <a:gd name="T40" fmla="*/ 2147483647 w 368"/>
                <a:gd name="T41" fmla="*/ 2147483647 h 360"/>
                <a:gd name="T42" fmla="*/ 2147483647 w 368"/>
                <a:gd name="T43" fmla="*/ 2147483647 h 360"/>
                <a:gd name="T44" fmla="*/ 2147483647 w 368"/>
                <a:gd name="T45" fmla="*/ 2147483647 h 360"/>
                <a:gd name="T46" fmla="*/ 2147483647 w 368"/>
                <a:gd name="T47" fmla="*/ 2147483647 h 360"/>
                <a:gd name="T48" fmla="*/ 2147483647 w 368"/>
                <a:gd name="T49" fmla="*/ 2147483647 h 360"/>
                <a:gd name="T50" fmla="*/ 2147483647 w 368"/>
                <a:gd name="T51" fmla="*/ 2147483647 h 360"/>
                <a:gd name="T52" fmla="*/ 2147483647 w 368"/>
                <a:gd name="T53" fmla="*/ 2147483647 h 360"/>
                <a:gd name="T54" fmla="*/ 2147483647 w 368"/>
                <a:gd name="T55" fmla="*/ 2147483647 h 360"/>
                <a:gd name="T56" fmla="*/ 2147483647 w 368"/>
                <a:gd name="T57" fmla="*/ 2147483647 h 360"/>
                <a:gd name="T58" fmla="*/ 2147483647 w 368"/>
                <a:gd name="T59" fmla="*/ 2147483647 h 360"/>
                <a:gd name="T60" fmla="*/ 2147483647 w 368"/>
                <a:gd name="T61" fmla="*/ 2147483647 h 360"/>
                <a:gd name="T62" fmla="*/ 2147483647 w 368"/>
                <a:gd name="T63" fmla="*/ 2147483647 h 360"/>
                <a:gd name="T64" fmla="*/ 2147483647 w 368"/>
                <a:gd name="T65" fmla="*/ 2147483647 h 360"/>
                <a:gd name="T66" fmla="*/ 2147483647 w 368"/>
                <a:gd name="T67" fmla="*/ 2147483647 h 360"/>
                <a:gd name="T68" fmla="*/ 2147483647 w 368"/>
                <a:gd name="T69" fmla="*/ 2147483647 h 360"/>
                <a:gd name="T70" fmla="*/ 2147483647 w 368"/>
                <a:gd name="T71" fmla="*/ 2147483647 h 360"/>
                <a:gd name="T72" fmla="*/ 2147483647 w 368"/>
                <a:gd name="T73" fmla="*/ 2147483647 h 360"/>
                <a:gd name="T74" fmla="*/ 2147483647 w 368"/>
                <a:gd name="T75" fmla="*/ 2147483647 h 360"/>
                <a:gd name="T76" fmla="*/ 2147483647 w 368"/>
                <a:gd name="T77" fmla="*/ 2147483647 h 360"/>
                <a:gd name="T78" fmla="*/ 2147483647 w 368"/>
                <a:gd name="T79" fmla="*/ 2147483647 h 360"/>
                <a:gd name="T80" fmla="*/ 2147483647 w 368"/>
                <a:gd name="T81" fmla="*/ 2147483647 h 360"/>
                <a:gd name="T82" fmla="*/ 2147483647 w 368"/>
                <a:gd name="T83" fmla="*/ 2147483647 h 360"/>
                <a:gd name="T84" fmla="*/ 2147483647 w 368"/>
                <a:gd name="T85" fmla="*/ 2147483647 h 360"/>
                <a:gd name="T86" fmla="*/ 2147483647 w 368"/>
                <a:gd name="T87" fmla="*/ 2147483647 h 360"/>
                <a:gd name="T88" fmla="*/ 2147483647 w 368"/>
                <a:gd name="T89" fmla="*/ 2147483647 h 360"/>
                <a:gd name="T90" fmla="*/ 2147483647 w 368"/>
                <a:gd name="T91" fmla="*/ 2147483647 h 360"/>
                <a:gd name="T92" fmla="*/ 2147483647 w 368"/>
                <a:gd name="T93" fmla="*/ 2147483647 h 360"/>
                <a:gd name="T94" fmla="*/ 2147483647 w 368"/>
                <a:gd name="T95" fmla="*/ 2147483647 h 360"/>
                <a:gd name="T96" fmla="*/ 2147483647 w 368"/>
                <a:gd name="T97" fmla="*/ 2147483647 h 360"/>
                <a:gd name="T98" fmla="*/ 2147483647 w 368"/>
                <a:gd name="T99" fmla="*/ 2147483647 h 360"/>
                <a:gd name="T100" fmla="*/ 2147483647 w 368"/>
                <a:gd name="T101" fmla="*/ 2147483647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8"/>
                <a:gd name="T154" fmla="*/ 0 h 360"/>
                <a:gd name="T155" fmla="*/ 368 w 368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8" h="360">
                  <a:moveTo>
                    <a:pt x="56" y="328"/>
                  </a:moveTo>
                  <a:lnTo>
                    <a:pt x="56" y="328"/>
                  </a:lnTo>
                  <a:lnTo>
                    <a:pt x="48" y="320"/>
                  </a:lnTo>
                  <a:lnTo>
                    <a:pt x="40" y="320"/>
                  </a:lnTo>
                  <a:lnTo>
                    <a:pt x="32" y="312"/>
                  </a:lnTo>
                  <a:lnTo>
                    <a:pt x="16" y="288"/>
                  </a:lnTo>
                  <a:lnTo>
                    <a:pt x="8" y="27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0" y="240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32" y="176"/>
                  </a:lnTo>
                  <a:lnTo>
                    <a:pt x="48" y="176"/>
                  </a:lnTo>
                  <a:lnTo>
                    <a:pt x="48" y="192"/>
                  </a:lnTo>
                  <a:lnTo>
                    <a:pt x="56" y="192"/>
                  </a:lnTo>
                  <a:lnTo>
                    <a:pt x="56" y="176"/>
                  </a:lnTo>
                  <a:lnTo>
                    <a:pt x="64" y="152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96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40"/>
                  </a:lnTo>
                  <a:lnTo>
                    <a:pt x="128" y="40"/>
                  </a:lnTo>
                  <a:lnTo>
                    <a:pt x="128" y="2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8"/>
                  </a:lnTo>
                  <a:lnTo>
                    <a:pt x="224" y="72"/>
                  </a:lnTo>
                  <a:lnTo>
                    <a:pt x="232" y="120"/>
                  </a:lnTo>
                  <a:lnTo>
                    <a:pt x="256" y="96"/>
                  </a:lnTo>
                  <a:lnTo>
                    <a:pt x="264" y="96"/>
                  </a:lnTo>
                  <a:lnTo>
                    <a:pt x="272" y="88"/>
                  </a:lnTo>
                  <a:lnTo>
                    <a:pt x="280" y="80"/>
                  </a:lnTo>
                  <a:lnTo>
                    <a:pt x="296" y="80"/>
                  </a:lnTo>
                  <a:lnTo>
                    <a:pt x="304" y="80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60" y="96"/>
                  </a:lnTo>
                  <a:lnTo>
                    <a:pt x="360" y="104"/>
                  </a:lnTo>
                  <a:lnTo>
                    <a:pt x="352" y="104"/>
                  </a:lnTo>
                  <a:lnTo>
                    <a:pt x="328" y="96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12" y="112"/>
                  </a:lnTo>
                  <a:lnTo>
                    <a:pt x="304" y="120"/>
                  </a:lnTo>
                  <a:lnTo>
                    <a:pt x="304" y="128"/>
                  </a:lnTo>
                  <a:lnTo>
                    <a:pt x="296" y="144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0"/>
                  </a:lnTo>
                  <a:lnTo>
                    <a:pt x="280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0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24" y="200"/>
                  </a:lnTo>
                  <a:lnTo>
                    <a:pt x="224" y="208"/>
                  </a:lnTo>
                  <a:lnTo>
                    <a:pt x="224" y="216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40"/>
                  </a:lnTo>
                  <a:lnTo>
                    <a:pt x="216" y="256"/>
                  </a:lnTo>
                  <a:lnTo>
                    <a:pt x="208" y="264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200" y="296"/>
                  </a:lnTo>
                  <a:lnTo>
                    <a:pt x="192" y="304"/>
                  </a:lnTo>
                  <a:lnTo>
                    <a:pt x="200" y="312"/>
                  </a:lnTo>
                  <a:lnTo>
                    <a:pt x="184" y="320"/>
                  </a:lnTo>
                  <a:lnTo>
                    <a:pt x="168" y="320"/>
                  </a:lnTo>
                  <a:lnTo>
                    <a:pt x="168" y="328"/>
                  </a:lnTo>
                  <a:lnTo>
                    <a:pt x="160" y="328"/>
                  </a:lnTo>
                  <a:lnTo>
                    <a:pt x="152" y="328"/>
                  </a:lnTo>
                  <a:lnTo>
                    <a:pt x="152" y="336"/>
                  </a:lnTo>
                  <a:lnTo>
                    <a:pt x="144" y="344"/>
                  </a:lnTo>
                  <a:lnTo>
                    <a:pt x="136" y="344"/>
                  </a:lnTo>
                  <a:lnTo>
                    <a:pt x="128" y="344"/>
                  </a:lnTo>
                  <a:lnTo>
                    <a:pt x="120" y="344"/>
                  </a:lnTo>
                  <a:lnTo>
                    <a:pt x="112" y="344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8" y="352"/>
                  </a:lnTo>
                  <a:lnTo>
                    <a:pt x="72" y="352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56" y="32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96" name="Freeform 141"/>
            <p:cNvSpPr>
              <a:spLocks/>
            </p:cNvSpPr>
            <p:nvPr/>
          </p:nvSpPr>
          <p:spPr bwMode="auto">
            <a:xfrm>
              <a:off x="7737475" y="1603375"/>
              <a:ext cx="249238" cy="498475"/>
            </a:xfrm>
            <a:custGeom>
              <a:avLst/>
              <a:gdLst>
                <a:gd name="T0" fmla="*/ 2147483647 w 136"/>
                <a:gd name="T1" fmla="*/ 2147483647 h 272"/>
                <a:gd name="T2" fmla="*/ 2147483647 w 136"/>
                <a:gd name="T3" fmla="*/ 2147483647 h 272"/>
                <a:gd name="T4" fmla="*/ 2147483647 w 136"/>
                <a:gd name="T5" fmla="*/ 2147483647 h 272"/>
                <a:gd name="T6" fmla="*/ 2147483647 w 136"/>
                <a:gd name="T7" fmla="*/ 2147483647 h 272"/>
                <a:gd name="T8" fmla="*/ 2147483647 w 136"/>
                <a:gd name="T9" fmla="*/ 2147483647 h 272"/>
                <a:gd name="T10" fmla="*/ 2147483647 w 136"/>
                <a:gd name="T11" fmla="*/ 2147483647 h 272"/>
                <a:gd name="T12" fmla="*/ 2147483647 w 136"/>
                <a:gd name="T13" fmla="*/ 2147483647 h 272"/>
                <a:gd name="T14" fmla="*/ 2147483647 w 136"/>
                <a:gd name="T15" fmla="*/ 2147483647 h 272"/>
                <a:gd name="T16" fmla="*/ 2147483647 w 136"/>
                <a:gd name="T17" fmla="*/ 0 h 272"/>
                <a:gd name="T18" fmla="*/ 2147483647 w 136"/>
                <a:gd name="T19" fmla="*/ 0 h 272"/>
                <a:gd name="T20" fmla="*/ 2147483647 w 136"/>
                <a:gd name="T21" fmla="*/ 2147483647 h 272"/>
                <a:gd name="T22" fmla="*/ 2147483647 w 136"/>
                <a:gd name="T23" fmla="*/ 2147483647 h 272"/>
                <a:gd name="T24" fmla="*/ 2147483647 w 136"/>
                <a:gd name="T25" fmla="*/ 2147483647 h 272"/>
                <a:gd name="T26" fmla="*/ 2147483647 w 136"/>
                <a:gd name="T27" fmla="*/ 2147483647 h 272"/>
                <a:gd name="T28" fmla="*/ 2147483647 w 136"/>
                <a:gd name="T29" fmla="*/ 2147483647 h 272"/>
                <a:gd name="T30" fmla="*/ 2147483647 w 136"/>
                <a:gd name="T31" fmla="*/ 2147483647 h 272"/>
                <a:gd name="T32" fmla="*/ 2147483647 w 136"/>
                <a:gd name="T33" fmla="*/ 2147483647 h 272"/>
                <a:gd name="T34" fmla="*/ 2147483647 w 136"/>
                <a:gd name="T35" fmla="*/ 2147483647 h 272"/>
                <a:gd name="T36" fmla="*/ 2147483647 w 136"/>
                <a:gd name="T37" fmla="*/ 2147483647 h 272"/>
                <a:gd name="T38" fmla="*/ 2147483647 w 136"/>
                <a:gd name="T39" fmla="*/ 2147483647 h 272"/>
                <a:gd name="T40" fmla="*/ 2147483647 w 136"/>
                <a:gd name="T41" fmla="*/ 2147483647 h 272"/>
                <a:gd name="T42" fmla="*/ 2147483647 w 136"/>
                <a:gd name="T43" fmla="*/ 2147483647 h 272"/>
                <a:gd name="T44" fmla="*/ 2147483647 w 136"/>
                <a:gd name="T45" fmla="*/ 2147483647 h 272"/>
                <a:gd name="T46" fmla="*/ 2147483647 w 136"/>
                <a:gd name="T47" fmla="*/ 2147483647 h 272"/>
                <a:gd name="T48" fmla="*/ 2147483647 w 136"/>
                <a:gd name="T49" fmla="*/ 2147483647 h 272"/>
                <a:gd name="T50" fmla="*/ 2147483647 w 136"/>
                <a:gd name="T51" fmla="*/ 2147483647 h 272"/>
                <a:gd name="T52" fmla="*/ 0 w 136"/>
                <a:gd name="T53" fmla="*/ 2147483647 h 272"/>
                <a:gd name="T54" fmla="*/ 2147483647 w 136"/>
                <a:gd name="T55" fmla="*/ 2147483647 h 272"/>
                <a:gd name="T56" fmla="*/ 2147483647 w 136"/>
                <a:gd name="T57" fmla="*/ 2147483647 h 272"/>
                <a:gd name="T58" fmla="*/ 2147483647 w 136"/>
                <a:gd name="T59" fmla="*/ 2147483647 h 272"/>
                <a:gd name="T60" fmla="*/ 2147483647 w 136"/>
                <a:gd name="T61" fmla="*/ 2147483647 h 272"/>
                <a:gd name="T62" fmla="*/ 2147483647 w 136"/>
                <a:gd name="T63" fmla="*/ 2147483647 h 272"/>
                <a:gd name="T64" fmla="*/ 2147483647 w 136"/>
                <a:gd name="T65" fmla="*/ 2147483647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272"/>
                <a:gd name="T101" fmla="*/ 136 w 136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272">
                  <a:moveTo>
                    <a:pt x="104" y="248"/>
                  </a:moveTo>
                  <a:lnTo>
                    <a:pt x="104" y="240"/>
                  </a:lnTo>
                  <a:lnTo>
                    <a:pt x="112" y="232"/>
                  </a:lnTo>
                  <a:lnTo>
                    <a:pt x="128" y="232"/>
                  </a:lnTo>
                  <a:lnTo>
                    <a:pt x="128" y="224"/>
                  </a:lnTo>
                  <a:lnTo>
                    <a:pt x="136" y="216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2" y="184"/>
                  </a:lnTo>
                  <a:lnTo>
                    <a:pt x="104" y="17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16" y="272"/>
                  </a:lnTo>
                  <a:lnTo>
                    <a:pt x="96" y="256"/>
                  </a:lnTo>
                  <a:lnTo>
                    <a:pt x="104" y="24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97" name="Freeform 142"/>
            <p:cNvSpPr>
              <a:spLocks/>
            </p:cNvSpPr>
            <p:nvPr/>
          </p:nvSpPr>
          <p:spPr bwMode="auto">
            <a:xfrm>
              <a:off x="7826375" y="1120775"/>
              <a:ext cx="541338" cy="863600"/>
            </a:xfrm>
            <a:custGeom>
              <a:avLst/>
              <a:gdLst>
                <a:gd name="T0" fmla="*/ 2147483647 w 296"/>
                <a:gd name="T1" fmla="*/ 2147483647 h 472"/>
                <a:gd name="T2" fmla="*/ 2147483647 w 296"/>
                <a:gd name="T3" fmla="*/ 2147483647 h 472"/>
                <a:gd name="T4" fmla="*/ 0 w 296"/>
                <a:gd name="T5" fmla="*/ 2147483647 h 472"/>
                <a:gd name="T6" fmla="*/ 2147483647 w 296"/>
                <a:gd name="T7" fmla="*/ 2147483647 h 472"/>
                <a:gd name="T8" fmla="*/ 2147483647 w 296"/>
                <a:gd name="T9" fmla="*/ 2147483647 h 472"/>
                <a:gd name="T10" fmla="*/ 2147483647 w 296"/>
                <a:gd name="T11" fmla="*/ 2147483647 h 472"/>
                <a:gd name="T12" fmla="*/ 2147483647 w 296"/>
                <a:gd name="T13" fmla="*/ 2147483647 h 472"/>
                <a:gd name="T14" fmla="*/ 2147483647 w 296"/>
                <a:gd name="T15" fmla="*/ 2147483647 h 472"/>
                <a:gd name="T16" fmla="*/ 2147483647 w 296"/>
                <a:gd name="T17" fmla="*/ 2147483647 h 472"/>
                <a:gd name="T18" fmla="*/ 2147483647 w 296"/>
                <a:gd name="T19" fmla="*/ 2147483647 h 472"/>
                <a:gd name="T20" fmla="*/ 2147483647 w 296"/>
                <a:gd name="T21" fmla="*/ 2147483647 h 472"/>
                <a:gd name="T22" fmla="*/ 2147483647 w 296"/>
                <a:gd name="T23" fmla="*/ 2147483647 h 472"/>
                <a:gd name="T24" fmla="*/ 2147483647 w 296"/>
                <a:gd name="T25" fmla="*/ 2147483647 h 472"/>
                <a:gd name="T26" fmla="*/ 2147483647 w 296"/>
                <a:gd name="T27" fmla="*/ 2147483647 h 472"/>
                <a:gd name="T28" fmla="*/ 2147483647 w 296"/>
                <a:gd name="T29" fmla="*/ 2147483647 h 472"/>
                <a:gd name="T30" fmla="*/ 2147483647 w 296"/>
                <a:gd name="T31" fmla="*/ 2147483647 h 472"/>
                <a:gd name="T32" fmla="*/ 2147483647 w 296"/>
                <a:gd name="T33" fmla="*/ 0 h 472"/>
                <a:gd name="T34" fmla="*/ 2147483647 w 296"/>
                <a:gd name="T35" fmla="*/ 2147483647 h 472"/>
                <a:gd name="T36" fmla="*/ 2147483647 w 296"/>
                <a:gd name="T37" fmla="*/ 2147483647 h 472"/>
                <a:gd name="T38" fmla="*/ 2147483647 w 296"/>
                <a:gd name="T39" fmla="*/ 2147483647 h 472"/>
                <a:gd name="T40" fmla="*/ 2147483647 w 296"/>
                <a:gd name="T41" fmla="*/ 2147483647 h 472"/>
                <a:gd name="T42" fmla="*/ 2147483647 w 296"/>
                <a:gd name="T43" fmla="*/ 2147483647 h 472"/>
                <a:gd name="T44" fmla="*/ 2147483647 w 296"/>
                <a:gd name="T45" fmla="*/ 2147483647 h 472"/>
                <a:gd name="T46" fmla="*/ 2147483647 w 296"/>
                <a:gd name="T47" fmla="*/ 2147483647 h 472"/>
                <a:gd name="T48" fmla="*/ 2147483647 w 296"/>
                <a:gd name="T49" fmla="*/ 2147483647 h 472"/>
                <a:gd name="T50" fmla="*/ 2147483647 w 296"/>
                <a:gd name="T51" fmla="*/ 2147483647 h 472"/>
                <a:gd name="T52" fmla="*/ 2147483647 w 296"/>
                <a:gd name="T53" fmla="*/ 2147483647 h 472"/>
                <a:gd name="T54" fmla="*/ 2147483647 w 296"/>
                <a:gd name="T55" fmla="*/ 2147483647 h 472"/>
                <a:gd name="T56" fmla="*/ 2147483647 w 296"/>
                <a:gd name="T57" fmla="*/ 2147483647 h 472"/>
                <a:gd name="T58" fmla="*/ 2147483647 w 296"/>
                <a:gd name="T59" fmla="*/ 2147483647 h 472"/>
                <a:gd name="T60" fmla="*/ 2147483647 w 296"/>
                <a:gd name="T61" fmla="*/ 2147483647 h 472"/>
                <a:gd name="T62" fmla="*/ 2147483647 w 296"/>
                <a:gd name="T63" fmla="*/ 2147483647 h 472"/>
                <a:gd name="T64" fmla="*/ 2147483647 w 296"/>
                <a:gd name="T65" fmla="*/ 2147483647 h 472"/>
                <a:gd name="T66" fmla="*/ 2147483647 w 296"/>
                <a:gd name="T67" fmla="*/ 2147483647 h 472"/>
                <a:gd name="T68" fmla="*/ 2147483647 w 296"/>
                <a:gd name="T69" fmla="*/ 2147483647 h 472"/>
                <a:gd name="T70" fmla="*/ 2147483647 w 296"/>
                <a:gd name="T71" fmla="*/ 2147483647 h 472"/>
                <a:gd name="T72" fmla="*/ 2147483647 w 296"/>
                <a:gd name="T73" fmla="*/ 2147483647 h 472"/>
                <a:gd name="T74" fmla="*/ 2147483647 w 296"/>
                <a:gd name="T75" fmla="*/ 2147483647 h 472"/>
                <a:gd name="T76" fmla="*/ 2147483647 w 296"/>
                <a:gd name="T77" fmla="*/ 2147483647 h 472"/>
                <a:gd name="T78" fmla="*/ 2147483647 w 296"/>
                <a:gd name="T79" fmla="*/ 2147483647 h 472"/>
                <a:gd name="T80" fmla="*/ 2147483647 w 296"/>
                <a:gd name="T81" fmla="*/ 2147483647 h 472"/>
                <a:gd name="T82" fmla="*/ 2147483647 w 296"/>
                <a:gd name="T83" fmla="*/ 2147483647 h 472"/>
                <a:gd name="T84" fmla="*/ 2147483647 w 296"/>
                <a:gd name="T85" fmla="*/ 2147483647 h 472"/>
                <a:gd name="T86" fmla="*/ 2147483647 w 296"/>
                <a:gd name="T87" fmla="*/ 2147483647 h 472"/>
                <a:gd name="T88" fmla="*/ 2147483647 w 296"/>
                <a:gd name="T89" fmla="*/ 2147483647 h 472"/>
                <a:gd name="T90" fmla="*/ 2147483647 w 296"/>
                <a:gd name="T91" fmla="*/ 2147483647 h 472"/>
                <a:gd name="T92" fmla="*/ 2147483647 w 296"/>
                <a:gd name="T93" fmla="*/ 2147483647 h 472"/>
                <a:gd name="T94" fmla="*/ 2147483647 w 296"/>
                <a:gd name="T95" fmla="*/ 2147483647 h 472"/>
                <a:gd name="T96" fmla="*/ 2147483647 w 296"/>
                <a:gd name="T97" fmla="*/ 2147483647 h 472"/>
                <a:gd name="T98" fmla="*/ 2147483647 w 296"/>
                <a:gd name="T99" fmla="*/ 2147483647 h 472"/>
                <a:gd name="T100" fmla="*/ 2147483647 w 296"/>
                <a:gd name="T101" fmla="*/ 2147483647 h 472"/>
                <a:gd name="T102" fmla="*/ 2147483647 w 296"/>
                <a:gd name="T103" fmla="*/ 2147483647 h 472"/>
                <a:gd name="T104" fmla="*/ 2147483647 w 296"/>
                <a:gd name="T105" fmla="*/ 2147483647 h 472"/>
                <a:gd name="T106" fmla="*/ 2147483647 w 296"/>
                <a:gd name="T107" fmla="*/ 2147483647 h 472"/>
                <a:gd name="T108" fmla="*/ 2147483647 w 296"/>
                <a:gd name="T109" fmla="*/ 2147483647 h 472"/>
                <a:gd name="T110" fmla="*/ 2147483647 w 296"/>
                <a:gd name="T111" fmla="*/ 2147483647 h 472"/>
                <a:gd name="T112" fmla="*/ 2147483647 w 296"/>
                <a:gd name="T113" fmla="*/ 2147483647 h 472"/>
                <a:gd name="T114" fmla="*/ 2147483647 w 296"/>
                <a:gd name="T115" fmla="*/ 2147483647 h 472"/>
                <a:gd name="T116" fmla="*/ 2147483647 w 296"/>
                <a:gd name="T117" fmla="*/ 2147483647 h 472"/>
                <a:gd name="T118" fmla="*/ 2147483647 w 296"/>
                <a:gd name="T119" fmla="*/ 2147483647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"/>
                <a:gd name="T181" fmla="*/ 0 h 472"/>
                <a:gd name="T182" fmla="*/ 296 w 296"/>
                <a:gd name="T183" fmla="*/ 472 h 4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" h="472">
                  <a:moveTo>
                    <a:pt x="80" y="464"/>
                  </a:moveTo>
                  <a:lnTo>
                    <a:pt x="80" y="464"/>
                  </a:lnTo>
                  <a:lnTo>
                    <a:pt x="80" y="456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8" y="264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24" y="232"/>
                  </a:lnTo>
                  <a:lnTo>
                    <a:pt x="24" y="216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40" y="184"/>
                  </a:lnTo>
                  <a:lnTo>
                    <a:pt x="40" y="176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20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68" y="16"/>
                  </a:lnTo>
                  <a:lnTo>
                    <a:pt x="176" y="24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24" y="160"/>
                  </a:lnTo>
                  <a:lnTo>
                    <a:pt x="240" y="160"/>
                  </a:lnTo>
                  <a:lnTo>
                    <a:pt x="240" y="176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192"/>
                  </a:lnTo>
                  <a:lnTo>
                    <a:pt x="280" y="208"/>
                  </a:lnTo>
                  <a:lnTo>
                    <a:pt x="288" y="208"/>
                  </a:lnTo>
                  <a:lnTo>
                    <a:pt x="280" y="216"/>
                  </a:lnTo>
                  <a:lnTo>
                    <a:pt x="288" y="224"/>
                  </a:lnTo>
                  <a:lnTo>
                    <a:pt x="296" y="216"/>
                  </a:lnTo>
                  <a:lnTo>
                    <a:pt x="296" y="224"/>
                  </a:lnTo>
                  <a:lnTo>
                    <a:pt x="288" y="240"/>
                  </a:lnTo>
                  <a:lnTo>
                    <a:pt x="280" y="248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72" y="256"/>
                  </a:lnTo>
                  <a:lnTo>
                    <a:pt x="264" y="248"/>
                  </a:lnTo>
                  <a:lnTo>
                    <a:pt x="264" y="256"/>
                  </a:lnTo>
                  <a:lnTo>
                    <a:pt x="264" y="264"/>
                  </a:lnTo>
                  <a:lnTo>
                    <a:pt x="248" y="264"/>
                  </a:lnTo>
                  <a:lnTo>
                    <a:pt x="248" y="272"/>
                  </a:lnTo>
                  <a:lnTo>
                    <a:pt x="248" y="280"/>
                  </a:lnTo>
                  <a:lnTo>
                    <a:pt x="240" y="288"/>
                  </a:lnTo>
                  <a:lnTo>
                    <a:pt x="232" y="296"/>
                  </a:lnTo>
                  <a:lnTo>
                    <a:pt x="232" y="288"/>
                  </a:lnTo>
                  <a:lnTo>
                    <a:pt x="232" y="280"/>
                  </a:lnTo>
                  <a:lnTo>
                    <a:pt x="224" y="272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88"/>
                  </a:lnTo>
                  <a:lnTo>
                    <a:pt x="208" y="288"/>
                  </a:lnTo>
                  <a:lnTo>
                    <a:pt x="200" y="296"/>
                  </a:lnTo>
                  <a:lnTo>
                    <a:pt x="200" y="304"/>
                  </a:lnTo>
                  <a:lnTo>
                    <a:pt x="184" y="304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76" y="288"/>
                  </a:lnTo>
                  <a:lnTo>
                    <a:pt x="176" y="296"/>
                  </a:lnTo>
                  <a:lnTo>
                    <a:pt x="176" y="312"/>
                  </a:lnTo>
                  <a:lnTo>
                    <a:pt x="176" y="336"/>
                  </a:lnTo>
                  <a:lnTo>
                    <a:pt x="168" y="344"/>
                  </a:lnTo>
                  <a:lnTo>
                    <a:pt x="168" y="360"/>
                  </a:lnTo>
                  <a:lnTo>
                    <a:pt x="160" y="352"/>
                  </a:lnTo>
                  <a:lnTo>
                    <a:pt x="152" y="352"/>
                  </a:lnTo>
                  <a:lnTo>
                    <a:pt x="152" y="368"/>
                  </a:lnTo>
                  <a:lnTo>
                    <a:pt x="144" y="368"/>
                  </a:lnTo>
                  <a:lnTo>
                    <a:pt x="136" y="368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8" y="384"/>
                  </a:lnTo>
                  <a:lnTo>
                    <a:pt x="128" y="392"/>
                  </a:lnTo>
                  <a:lnTo>
                    <a:pt x="128" y="384"/>
                  </a:lnTo>
                  <a:lnTo>
                    <a:pt x="128" y="376"/>
                  </a:lnTo>
                  <a:lnTo>
                    <a:pt x="120" y="376"/>
                  </a:lnTo>
                  <a:lnTo>
                    <a:pt x="112" y="384"/>
                  </a:lnTo>
                  <a:lnTo>
                    <a:pt x="104" y="392"/>
                  </a:lnTo>
                  <a:lnTo>
                    <a:pt x="104" y="408"/>
                  </a:lnTo>
                  <a:lnTo>
                    <a:pt x="104" y="416"/>
                  </a:lnTo>
                  <a:lnTo>
                    <a:pt x="96" y="416"/>
                  </a:lnTo>
                  <a:lnTo>
                    <a:pt x="96" y="424"/>
                  </a:lnTo>
                  <a:lnTo>
                    <a:pt x="104" y="432"/>
                  </a:lnTo>
                  <a:lnTo>
                    <a:pt x="88" y="440"/>
                  </a:lnTo>
                  <a:lnTo>
                    <a:pt x="88" y="464"/>
                  </a:lnTo>
                  <a:lnTo>
                    <a:pt x="80" y="472"/>
                  </a:lnTo>
                  <a:lnTo>
                    <a:pt x="80" y="464"/>
                  </a:lnTo>
                  <a:close/>
                </a:path>
              </a:pathLst>
            </a:custGeom>
            <a:solidFill>
              <a:srgbClr val="FF822D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98" name="Freeform 143"/>
            <p:cNvSpPr>
              <a:spLocks/>
            </p:cNvSpPr>
            <p:nvPr/>
          </p:nvSpPr>
          <p:spPr bwMode="auto">
            <a:xfrm>
              <a:off x="7664450" y="2028825"/>
              <a:ext cx="484188" cy="247650"/>
            </a:xfrm>
            <a:custGeom>
              <a:avLst/>
              <a:gdLst>
                <a:gd name="T0" fmla="*/ 0 w 264"/>
                <a:gd name="T1" fmla="*/ 2147483647 h 136"/>
                <a:gd name="T2" fmla="*/ 0 w 264"/>
                <a:gd name="T3" fmla="*/ 2147483647 h 136"/>
                <a:gd name="T4" fmla="*/ 2147483647 w 264"/>
                <a:gd name="T5" fmla="*/ 2147483647 h 136"/>
                <a:gd name="T6" fmla="*/ 2147483647 w 264"/>
                <a:gd name="T7" fmla="*/ 2147483647 h 136"/>
                <a:gd name="T8" fmla="*/ 2147483647 w 264"/>
                <a:gd name="T9" fmla="*/ 0 h 136"/>
                <a:gd name="T10" fmla="*/ 2147483647 w 264"/>
                <a:gd name="T11" fmla="*/ 0 h 136"/>
                <a:gd name="T12" fmla="*/ 2147483647 w 264"/>
                <a:gd name="T13" fmla="*/ 2147483647 h 136"/>
                <a:gd name="T14" fmla="*/ 2147483647 w 264"/>
                <a:gd name="T15" fmla="*/ 2147483647 h 136"/>
                <a:gd name="T16" fmla="*/ 2147483647 w 264"/>
                <a:gd name="T17" fmla="*/ 2147483647 h 136"/>
                <a:gd name="T18" fmla="*/ 2147483647 w 264"/>
                <a:gd name="T19" fmla="*/ 2147483647 h 136"/>
                <a:gd name="T20" fmla="*/ 2147483647 w 264"/>
                <a:gd name="T21" fmla="*/ 2147483647 h 136"/>
                <a:gd name="T22" fmla="*/ 2147483647 w 264"/>
                <a:gd name="T23" fmla="*/ 2147483647 h 136"/>
                <a:gd name="T24" fmla="*/ 2147483647 w 264"/>
                <a:gd name="T25" fmla="*/ 2147483647 h 136"/>
                <a:gd name="T26" fmla="*/ 2147483647 w 264"/>
                <a:gd name="T27" fmla="*/ 2147483647 h 136"/>
                <a:gd name="T28" fmla="*/ 2147483647 w 264"/>
                <a:gd name="T29" fmla="*/ 2147483647 h 136"/>
                <a:gd name="T30" fmla="*/ 2147483647 w 264"/>
                <a:gd name="T31" fmla="*/ 2147483647 h 136"/>
                <a:gd name="T32" fmla="*/ 2147483647 w 264"/>
                <a:gd name="T33" fmla="*/ 2147483647 h 136"/>
                <a:gd name="T34" fmla="*/ 2147483647 w 264"/>
                <a:gd name="T35" fmla="*/ 2147483647 h 136"/>
                <a:gd name="T36" fmla="*/ 2147483647 w 264"/>
                <a:gd name="T37" fmla="*/ 2147483647 h 136"/>
                <a:gd name="T38" fmla="*/ 2147483647 w 264"/>
                <a:gd name="T39" fmla="*/ 2147483647 h 136"/>
                <a:gd name="T40" fmla="*/ 2147483647 w 264"/>
                <a:gd name="T41" fmla="*/ 2147483647 h 136"/>
                <a:gd name="T42" fmla="*/ 2147483647 w 264"/>
                <a:gd name="T43" fmla="*/ 2147483647 h 136"/>
                <a:gd name="T44" fmla="*/ 2147483647 w 264"/>
                <a:gd name="T45" fmla="*/ 2147483647 h 136"/>
                <a:gd name="T46" fmla="*/ 2147483647 w 264"/>
                <a:gd name="T47" fmla="*/ 2147483647 h 136"/>
                <a:gd name="T48" fmla="*/ 2147483647 w 264"/>
                <a:gd name="T49" fmla="*/ 2147483647 h 136"/>
                <a:gd name="T50" fmla="*/ 2147483647 w 264"/>
                <a:gd name="T51" fmla="*/ 2147483647 h 136"/>
                <a:gd name="T52" fmla="*/ 2147483647 w 264"/>
                <a:gd name="T53" fmla="*/ 2147483647 h 136"/>
                <a:gd name="T54" fmla="*/ 2147483647 w 264"/>
                <a:gd name="T55" fmla="*/ 2147483647 h 136"/>
                <a:gd name="T56" fmla="*/ 2147483647 w 264"/>
                <a:gd name="T57" fmla="*/ 2147483647 h 136"/>
                <a:gd name="T58" fmla="*/ 2147483647 w 264"/>
                <a:gd name="T59" fmla="*/ 2147483647 h 136"/>
                <a:gd name="T60" fmla="*/ 2147483647 w 264"/>
                <a:gd name="T61" fmla="*/ 2147483647 h 136"/>
                <a:gd name="T62" fmla="*/ 2147483647 w 264"/>
                <a:gd name="T63" fmla="*/ 2147483647 h 136"/>
                <a:gd name="T64" fmla="*/ 2147483647 w 264"/>
                <a:gd name="T65" fmla="*/ 2147483647 h 136"/>
                <a:gd name="T66" fmla="*/ 2147483647 w 264"/>
                <a:gd name="T67" fmla="*/ 2147483647 h 136"/>
                <a:gd name="T68" fmla="*/ 2147483647 w 264"/>
                <a:gd name="T69" fmla="*/ 2147483647 h 136"/>
                <a:gd name="T70" fmla="*/ 2147483647 w 264"/>
                <a:gd name="T71" fmla="*/ 2147483647 h 136"/>
                <a:gd name="T72" fmla="*/ 2147483647 w 264"/>
                <a:gd name="T73" fmla="*/ 2147483647 h 136"/>
                <a:gd name="T74" fmla="*/ 2147483647 w 264"/>
                <a:gd name="T75" fmla="*/ 2147483647 h 136"/>
                <a:gd name="T76" fmla="*/ 2147483647 w 264"/>
                <a:gd name="T77" fmla="*/ 2147483647 h 136"/>
                <a:gd name="T78" fmla="*/ 2147483647 w 264"/>
                <a:gd name="T79" fmla="*/ 2147483647 h 136"/>
                <a:gd name="T80" fmla="*/ 2147483647 w 264"/>
                <a:gd name="T81" fmla="*/ 2147483647 h 136"/>
                <a:gd name="T82" fmla="*/ 2147483647 w 264"/>
                <a:gd name="T83" fmla="*/ 2147483647 h 136"/>
                <a:gd name="T84" fmla="*/ 2147483647 w 264"/>
                <a:gd name="T85" fmla="*/ 2147483647 h 136"/>
                <a:gd name="T86" fmla="*/ 2147483647 w 264"/>
                <a:gd name="T87" fmla="*/ 2147483647 h 136"/>
                <a:gd name="T88" fmla="*/ 2147483647 w 264"/>
                <a:gd name="T89" fmla="*/ 2147483647 h 136"/>
                <a:gd name="T90" fmla="*/ 2147483647 w 264"/>
                <a:gd name="T91" fmla="*/ 2147483647 h 136"/>
                <a:gd name="T92" fmla="*/ 2147483647 w 264"/>
                <a:gd name="T93" fmla="*/ 2147483647 h 136"/>
                <a:gd name="T94" fmla="*/ 2147483647 w 264"/>
                <a:gd name="T95" fmla="*/ 2147483647 h 136"/>
                <a:gd name="T96" fmla="*/ 2147483647 w 264"/>
                <a:gd name="T97" fmla="*/ 2147483647 h 136"/>
                <a:gd name="T98" fmla="*/ 0 w 264"/>
                <a:gd name="T99" fmla="*/ 2147483647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136"/>
                <a:gd name="T152" fmla="*/ 264 w 264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136">
                  <a:moveTo>
                    <a:pt x="0" y="128"/>
                  </a:moveTo>
                  <a:lnTo>
                    <a:pt x="0" y="128"/>
                  </a:lnTo>
                  <a:lnTo>
                    <a:pt x="0" y="56"/>
                  </a:lnTo>
                  <a:lnTo>
                    <a:pt x="56" y="40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8" y="80"/>
                  </a:lnTo>
                  <a:lnTo>
                    <a:pt x="216" y="80"/>
                  </a:lnTo>
                  <a:lnTo>
                    <a:pt x="216" y="88"/>
                  </a:lnTo>
                  <a:lnTo>
                    <a:pt x="224" y="96"/>
                  </a:lnTo>
                  <a:lnTo>
                    <a:pt x="248" y="96"/>
                  </a:lnTo>
                  <a:lnTo>
                    <a:pt x="256" y="88"/>
                  </a:lnTo>
                  <a:lnTo>
                    <a:pt x="256" y="80"/>
                  </a:lnTo>
                  <a:lnTo>
                    <a:pt x="248" y="72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64"/>
                  </a:lnTo>
                  <a:lnTo>
                    <a:pt x="240" y="56"/>
                  </a:lnTo>
                  <a:lnTo>
                    <a:pt x="248" y="56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32" y="120"/>
                  </a:lnTo>
                  <a:lnTo>
                    <a:pt x="22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20"/>
                  </a:lnTo>
                  <a:lnTo>
                    <a:pt x="200" y="136"/>
                  </a:lnTo>
                  <a:lnTo>
                    <a:pt x="184" y="136"/>
                  </a:lnTo>
                  <a:lnTo>
                    <a:pt x="184" y="120"/>
                  </a:lnTo>
                  <a:lnTo>
                    <a:pt x="176" y="120"/>
                  </a:lnTo>
                  <a:lnTo>
                    <a:pt x="168" y="112"/>
                  </a:lnTo>
                  <a:lnTo>
                    <a:pt x="160" y="104"/>
                  </a:lnTo>
                  <a:lnTo>
                    <a:pt x="152" y="88"/>
                  </a:lnTo>
                  <a:lnTo>
                    <a:pt x="128" y="96"/>
                  </a:lnTo>
                  <a:lnTo>
                    <a:pt x="56" y="112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99" name="Freeform 145"/>
            <p:cNvSpPr>
              <a:spLocks/>
            </p:cNvSpPr>
            <p:nvPr/>
          </p:nvSpPr>
          <p:spPr bwMode="auto">
            <a:xfrm>
              <a:off x="7664450" y="2203450"/>
              <a:ext cx="263525" cy="249238"/>
            </a:xfrm>
            <a:custGeom>
              <a:avLst/>
              <a:gdLst>
                <a:gd name="T0" fmla="*/ 2147483647 w 144"/>
                <a:gd name="T1" fmla="*/ 2147483647 h 136"/>
                <a:gd name="T2" fmla="*/ 2147483647 w 144"/>
                <a:gd name="T3" fmla="*/ 2147483647 h 136"/>
                <a:gd name="T4" fmla="*/ 2147483647 w 144"/>
                <a:gd name="T5" fmla="*/ 2147483647 h 136"/>
                <a:gd name="T6" fmla="*/ 2147483647 w 144"/>
                <a:gd name="T7" fmla="*/ 2147483647 h 136"/>
                <a:gd name="T8" fmla="*/ 2147483647 w 144"/>
                <a:gd name="T9" fmla="*/ 2147483647 h 136"/>
                <a:gd name="T10" fmla="*/ 2147483647 w 144"/>
                <a:gd name="T11" fmla="*/ 2147483647 h 136"/>
                <a:gd name="T12" fmla="*/ 2147483647 w 144"/>
                <a:gd name="T13" fmla="*/ 2147483647 h 136"/>
                <a:gd name="T14" fmla="*/ 2147483647 w 144"/>
                <a:gd name="T15" fmla="*/ 2147483647 h 136"/>
                <a:gd name="T16" fmla="*/ 2147483647 w 144"/>
                <a:gd name="T17" fmla="*/ 2147483647 h 136"/>
                <a:gd name="T18" fmla="*/ 2147483647 w 144"/>
                <a:gd name="T19" fmla="*/ 2147483647 h 136"/>
                <a:gd name="T20" fmla="*/ 2147483647 w 144"/>
                <a:gd name="T21" fmla="*/ 2147483647 h 136"/>
                <a:gd name="T22" fmla="*/ 2147483647 w 144"/>
                <a:gd name="T23" fmla="*/ 2147483647 h 136"/>
                <a:gd name="T24" fmla="*/ 2147483647 w 144"/>
                <a:gd name="T25" fmla="*/ 2147483647 h 136"/>
                <a:gd name="T26" fmla="*/ 2147483647 w 144"/>
                <a:gd name="T27" fmla="*/ 2147483647 h 136"/>
                <a:gd name="T28" fmla="*/ 2147483647 w 144"/>
                <a:gd name="T29" fmla="*/ 2147483647 h 136"/>
                <a:gd name="T30" fmla="*/ 0 w 144"/>
                <a:gd name="T31" fmla="*/ 2147483647 h 136"/>
                <a:gd name="T32" fmla="*/ 0 w 144"/>
                <a:gd name="T33" fmla="*/ 2147483647 h 136"/>
                <a:gd name="T34" fmla="*/ 2147483647 w 144"/>
                <a:gd name="T35" fmla="*/ 2147483647 h 136"/>
                <a:gd name="T36" fmla="*/ 2147483647 w 144"/>
                <a:gd name="T37" fmla="*/ 2147483647 h 136"/>
                <a:gd name="T38" fmla="*/ 2147483647 w 144"/>
                <a:gd name="T39" fmla="*/ 2147483647 h 136"/>
                <a:gd name="T40" fmla="*/ 2147483647 w 144"/>
                <a:gd name="T41" fmla="*/ 2147483647 h 136"/>
                <a:gd name="T42" fmla="*/ 2147483647 w 144"/>
                <a:gd name="T43" fmla="*/ 2147483647 h 136"/>
                <a:gd name="T44" fmla="*/ 2147483647 w 144"/>
                <a:gd name="T45" fmla="*/ 2147483647 h 136"/>
                <a:gd name="T46" fmla="*/ 2147483647 w 144"/>
                <a:gd name="T47" fmla="*/ 0 h 136"/>
                <a:gd name="T48" fmla="*/ 2147483647 w 144"/>
                <a:gd name="T49" fmla="*/ 0 h 136"/>
                <a:gd name="T50" fmla="*/ 2147483647 w 144"/>
                <a:gd name="T51" fmla="*/ 0 h 136"/>
                <a:gd name="T52" fmla="*/ 2147483647 w 144"/>
                <a:gd name="T53" fmla="*/ 2147483647 h 136"/>
                <a:gd name="T54" fmla="*/ 2147483647 w 144"/>
                <a:gd name="T55" fmla="*/ 2147483647 h 136"/>
                <a:gd name="T56" fmla="*/ 2147483647 w 144"/>
                <a:gd name="T57" fmla="*/ 2147483647 h 136"/>
                <a:gd name="T58" fmla="*/ 2147483647 w 144"/>
                <a:gd name="T59" fmla="*/ 2147483647 h 136"/>
                <a:gd name="T60" fmla="*/ 2147483647 w 144"/>
                <a:gd name="T61" fmla="*/ 2147483647 h 136"/>
                <a:gd name="T62" fmla="*/ 2147483647 w 144"/>
                <a:gd name="T63" fmla="*/ 2147483647 h 136"/>
                <a:gd name="T64" fmla="*/ 2147483647 w 144"/>
                <a:gd name="T65" fmla="*/ 2147483647 h 136"/>
                <a:gd name="T66" fmla="*/ 2147483647 w 144"/>
                <a:gd name="T67" fmla="*/ 2147483647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36"/>
                <a:gd name="T104" fmla="*/ 144 w 144"/>
                <a:gd name="T105" fmla="*/ 136 h 1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36">
                  <a:moveTo>
                    <a:pt x="104" y="88"/>
                  </a:moveTo>
                  <a:lnTo>
                    <a:pt x="88" y="96"/>
                  </a:lnTo>
                  <a:lnTo>
                    <a:pt x="64" y="96"/>
                  </a:lnTo>
                  <a:lnTo>
                    <a:pt x="40" y="112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128" y="0"/>
                  </a:lnTo>
                  <a:lnTo>
                    <a:pt x="14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04" y="88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00" name="Freeform 147"/>
            <p:cNvSpPr>
              <a:spLocks/>
            </p:cNvSpPr>
            <p:nvPr/>
          </p:nvSpPr>
          <p:spPr bwMode="auto">
            <a:xfrm>
              <a:off x="7489825" y="2424113"/>
              <a:ext cx="188913" cy="438150"/>
            </a:xfrm>
            <a:custGeom>
              <a:avLst/>
              <a:gdLst>
                <a:gd name="T0" fmla="*/ 2147483647 w 104"/>
                <a:gd name="T1" fmla="*/ 2147483647 h 240"/>
                <a:gd name="T2" fmla="*/ 2147483647 w 104"/>
                <a:gd name="T3" fmla="*/ 2147483647 h 240"/>
                <a:gd name="T4" fmla="*/ 2147483647 w 104"/>
                <a:gd name="T5" fmla="*/ 2147483647 h 240"/>
                <a:gd name="T6" fmla="*/ 2147483647 w 104"/>
                <a:gd name="T7" fmla="*/ 2147483647 h 240"/>
                <a:gd name="T8" fmla="*/ 0 w 104"/>
                <a:gd name="T9" fmla="*/ 2147483647 h 240"/>
                <a:gd name="T10" fmla="*/ 2147483647 w 104"/>
                <a:gd name="T11" fmla="*/ 2147483647 h 240"/>
                <a:gd name="T12" fmla="*/ 2147483647 w 104"/>
                <a:gd name="T13" fmla="*/ 2147483647 h 240"/>
                <a:gd name="T14" fmla="*/ 0 w 104"/>
                <a:gd name="T15" fmla="*/ 2147483647 h 240"/>
                <a:gd name="T16" fmla="*/ 2147483647 w 104"/>
                <a:gd name="T17" fmla="*/ 2147483647 h 240"/>
                <a:gd name="T18" fmla="*/ 2147483647 w 104"/>
                <a:gd name="T19" fmla="*/ 0 h 240"/>
                <a:gd name="T20" fmla="*/ 2147483647 w 104"/>
                <a:gd name="T21" fmla="*/ 2147483647 h 240"/>
                <a:gd name="T22" fmla="*/ 2147483647 w 104"/>
                <a:gd name="T23" fmla="*/ 2147483647 h 240"/>
                <a:gd name="T24" fmla="*/ 2147483647 w 104"/>
                <a:gd name="T25" fmla="*/ 2147483647 h 240"/>
                <a:gd name="T26" fmla="*/ 2147483647 w 104"/>
                <a:gd name="T27" fmla="*/ 2147483647 h 240"/>
                <a:gd name="T28" fmla="*/ 2147483647 w 104"/>
                <a:gd name="T29" fmla="*/ 2147483647 h 240"/>
                <a:gd name="T30" fmla="*/ 2147483647 w 104"/>
                <a:gd name="T31" fmla="*/ 2147483647 h 240"/>
                <a:gd name="T32" fmla="*/ 2147483647 w 104"/>
                <a:gd name="T33" fmla="*/ 2147483647 h 240"/>
                <a:gd name="T34" fmla="*/ 2147483647 w 104"/>
                <a:gd name="T35" fmla="*/ 2147483647 h 240"/>
                <a:gd name="T36" fmla="*/ 2147483647 w 104"/>
                <a:gd name="T37" fmla="*/ 2147483647 h 240"/>
                <a:gd name="T38" fmla="*/ 2147483647 w 104"/>
                <a:gd name="T39" fmla="*/ 2147483647 h 240"/>
                <a:gd name="T40" fmla="*/ 2147483647 w 104"/>
                <a:gd name="T41" fmla="*/ 2147483647 h 240"/>
                <a:gd name="T42" fmla="*/ 2147483647 w 104"/>
                <a:gd name="T43" fmla="*/ 2147483647 h 240"/>
                <a:gd name="T44" fmla="*/ 2147483647 w 104"/>
                <a:gd name="T45" fmla="*/ 2147483647 h 240"/>
                <a:gd name="T46" fmla="*/ 2147483647 w 104"/>
                <a:gd name="T47" fmla="*/ 2147483647 h 240"/>
                <a:gd name="T48" fmla="*/ 2147483647 w 104"/>
                <a:gd name="T49" fmla="*/ 2147483647 h 240"/>
                <a:gd name="T50" fmla="*/ 2147483647 w 104"/>
                <a:gd name="T51" fmla="*/ 2147483647 h 240"/>
                <a:gd name="T52" fmla="*/ 2147483647 w 104"/>
                <a:gd name="T53" fmla="*/ 2147483647 h 240"/>
                <a:gd name="T54" fmla="*/ 2147483647 w 104"/>
                <a:gd name="T55" fmla="*/ 2147483647 h 240"/>
                <a:gd name="T56" fmla="*/ 2147483647 w 104"/>
                <a:gd name="T57" fmla="*/ 2147483647 h 240"/>
                <a:gd name="T58" fmla="*/ 2147483647 w 104"/>
                <a:gd name="T59" fmla="*/ 2147483647 h 240"/>
                <a:gd name="T60" fmla="*/ 2147483647 w 104"/>
                <a:gd name="T61" fmla="*/ 2147483647 h 240"/>
                <a:gd name="T62" fmla="*/ 2147483647 w 104"/>
                <a:gd name="T63" fmla="*/ 2147483647 h 240"/>
                <a:gd name="T64" fmla="*/ 2147483647 w 104"/>
                <a:gd name="T65" fmla="*/ 2147483647 h 240"/>
                <a:gd name="T66" fmla="*/ 2147483647 w 104"/>
                <a:gd name="T67" fmla="*/ 2147483647 h 240"/>
                <a:gd name="T68" fmla="*/ 2147483647 w 104"/>
                <a:gd name="T69" fmla="*/ 2147483647 h 240"/>
                <a:gd name="T70" fmla="*/ 2147483647 w 104"/>
                <a:gd name="T71" fmla="*/ 2147483647 h 240"/>
                <a:gd name="T72" fmla="*/ 2147483647 w 104"/>
                <a:gd name="T73" fmla="*/ 2147483647 h 240"/>
                <a:gd name="T74" fmla="*/ 2147483647 w 104"/>
                <a:gd name="T75" fmla="*/ 2147483647 h 240"/>
                <a:gd name="T76" fmla="*/ 2147483647 w 104"/>
                <a:gd name="T77" fmla="*/ 2147483647 h 240"/>
                <a:gd name="T78" fmla="*/ 2147483647 w 104"/>
                <a:gd name="T79" fmla="*/ 2147483647 h 240"/>
                <a:gd name="T80" fmla="*/ 2147483647 w 104"/>
                <a:gd name="T81" fmla="*/ 2147483647 h 240"/>
                <a:gd name="T82" fmla="*/ 2147483647 w 104"/>
                <a:gd name="T83" fmla="*/ 2147483647 h 240"/>
                <a:gd name="T84" fmla="*/ 0 w 104"/>
                <a:gd name="T85" fmla="*/ 2147483647 h 240"/>
                <a:gd name="T86" fmla="*/ 2147483647 w 104"/>
                <a:gd name="T87" fmla="*/ 2147483647 h 240"/>
                <a:gd name="T88" fmla="*/ 2147483647 w 104"/>
                <a:gd name="T89" fmla="*/ 2147483647 h 240"/>
                <a:gd name="T90" fmla="*/ 2147483647 w 104"/>
                <a:gd name="T91" fmla="*/ 2147483647 h 240"/>
                <a:gd name="T92" fmla="*/ 2147483647 w 104"/>
                <a:gd name="T93" fmla="*/ 2147483647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240"/>
                <a:gd name="T143" fmla="*/ 104 w 104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240">
                  <a:moveTo>
                    <a:pt x="24" y="152"/>
                  </a:moveTo>
                  <a:lnTo>
                    <a:pt x="24" y="152"/>
                  </a:lnTo>
                  <a:lnTo>
                    <a:pt x="24" y="144"/>
                  </a:lnTo>
                  <a:lnTo>
                    <a:pt x="40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96" y="24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04" y="120"/>
                  </a:lnTo>
                  <a:lnTo>
                    <a:pt x="104" y="128"/>
                  </a:lnTo>
                  <a:lnTo>
                    <a:pt x="104" y="144"/>
                  </a:lnTo>
                  <a:lnTo>
                    <a:pt x="104" y="128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0" y="200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72" y="232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56" y="232"/>
                  </a:lnTo>
                  <a:lnTo>
                    <a:pt x="64" y="224"/>
                  </a:lnTo>
                  <a:lnTo>
                    <a:pt x="56" y="216"/>
                  </a:lnTo>
                  <a:lnTo>
                    <a:pt x="48" y="224"/>
                  </a:lnTo>
                  <a:lnTo>
                    <a:pt x="40" y="224"/>
                  </a:lnTo>
                  <a:lnTo>
                    <a:pt x="32" y="216"/>
                  </a:lnTo>
                  <a:lnTo>
                    <a:pt x="24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24" y="152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01" name="Freeform 148"/>
            <p:cNvSpPr>
              <a:spLocks/>
            </p:cNvSpPr>
            <p:nvPr/>
          </p:nvSpPr>
          <p:spPr bwMode="auto">
            <a:xfrm>
              <a:off x="7459663" y="2716213"/>
              <a:ext cx="146050" cy="263525"/>
            </a:xfrm>
            <a:custGeom>
              <a:avLst/>
              <a:gdLst>
                <a:gd name="T0" fmla="*/ 2147483647 w 80"/>
                <a:gd name="T1" fmla="*/ 2147483647 h 144"/>
                <a:gd name="T2" fmla="*/ 2147483647 w 80"/>
                <a:gd name="T3" fmla="*/ 2147483647 h 144"/>
                <a:gd name="T4" fmla="*/ 2147483647 w 80"/>
                <a:gd name="T5" fmla="*/ 2147483647 h 144"/>
                <a:gd name="T6" fmla="*/ 2147483647 w 80"/>
                <a:gd name="T7" fmla="*/ 2147483647 h 144"/>
                <a:gd name="T8" fmla="*/ 2147483647 w 80"/>
                <a:gd name="T9" fmla="*/ 2147483647 h 144"/>
                <a:gd name="T10" fmla="*/ 2147483647 w 80"/>
                <a:gd name="T11" fmla="*/ 2147483647 h 144"/>
                <a:gd name="T12" fmla="*/ 2147483647 w 80"/>
                <a:gd name="T13" fmla="*/ 2147483647 h 144"/>
                <a:gd name="T14" fmla="*/ 2147483647 w 80"/>
                <a:gd name="T15" fmla="*/ 2147483647 h 144"/>
                <a:gd name="T16" fmla="*/ 2147483647 w 80"/>
                <a:gd name="T17" fmla="*/ 2147483647 h 144"/>
                <a:gd name="T18" fmla="*/ 2147483647 w 80"/>
                <a:gd name="T19" fmla="*/ 2147483647 h 144"/>
                <a:gd name="T20" fmla="*/ 2147483647 w 80"/>
                <a:gd name="T21" fmla="*/ 2147483647 h 144"/>
                <a:gd name="T22" fmla="*/ 2147483647 w 80"/>
                <a:gd name="T23" fmla="*/ 2147483647 h 144"/>
                <a:gd name="T24" fmla="*/ 2147483647 w 80"/>
                <a:gd name="T25" fmla="*/ 2147483647 h 144"/>
                <a:gd name="T26" fmla="*/ 2147483647 w 80"/>
                <a:gd name="T27" fmla="*/ 2147483647 h 144"/>
                <a:gd name="T28" fmla="*/ 2147483647 w 80"/>
                <a:gd name="T29" fmla="*/ 2147483647 h 144"/>
                <a:gd name="T30" fmla="*/ 2147483647 w 80"/>
                <a:gd name="T31" fmla="*/ 2147483647 h 144"/>
                <a:gd name="T32" fmla="*/ 2147483647 w 80"/>
                <a:gd name="T33" fmla="*/ 2147483647 h 144"/>
                <a:gd name="T34" fmla="*/ 2147483647 w 80"/>
                <a:gd name="T35" fmla="*/ 2147483647 h 144"/>
                <a:gd name="T36" fmla="*/ 2147483647 w 80"/>
                <a:gd name="T37" fmla="*/ 2147483647 h 144"/>
                <a:gd name="T38" fmla="*/ 2147483647 w 80"/>
                <a:gd name="T39" fmla="*/ 2147483647 h 144"/>
                <a:gd name="T40" fmla="*/ 2147483647 w 80"/>
                <a:gd name="T41" fmla="*/ 2147483647 h 144"/>
                <a:gd name="T42" fmla="*/ 2147483647 w 80"/>
                <a:gd name="T43" fmla="*/ 2147483647 h 144"/>
                <a:gd name="T44" fmla="*/ 2147483647 w 80"/>
                <a:gd name="T45" fmla="*/ 2147483647 h 144"/>
                <a:gd name="T46" fmla="*/ 2147483647 w 80"/>
                <a:gd name="T47" fmla="*/ 2147483647 h 144"/>
                <a:gd name="T48" fmla="*/ 2147483647 w 80"/>
                <a:gd name="T49" fmla="*/ 2147483647 h 144"/>
                <a:gd name="T50" fmla="*/ 2147483647 w 80"/>
                <a:gd name="T51" fmla="*/ 2147483647 h 144"/>
                <a:gd name="T52" fmla="*/ 2147483647 w 80"/>
                <a:gd name="T53" fmla="*/ 2147483647 h 144"/>
                <a:gd name="T54" fmla="*/ 2147483647 w 80"/>
                <a:gd name="T55" fmla="*/ 2147483647 h 144"/>
                <a:gd name="T56" fmla="*/ 2147483647 w 80"/>
                <a:gd name="T57" fmla="*/ 2147483647 h 144"/>
                <a:gd name="T58" fmla="*/ 2147483647 w 80"/>
                <a:gd name="T59" fmla="*/ 2147483647 h 144"/>
                <a:gd name="T60" fmla="*/ 2147483647 w 80"/>
                <a:gd name="T61" fmla="*/ 2147483647 h 144"/>
                <a:gd name="T62" fmla="*/ 2147483647 w 80"/>
                <a:gd name="T63" fmla="*/ 2147483647 h 144"/>
                <a:gd name="T64" fmla="*/ 2147483647 w 80"/>
                <a:gd name="T65" fmla="*/ 2147483647 h 144"/>
                <a:gd name="T66" fmla="*/ 2147483647 w 80"/>
                <a:gd name="T67" fmla="*/ 2147483647 h 144"/>
                <a:gd name="T68" fmla="*/ 2147483647 w 80"/>
                <a:gd name="T69" fmla="*/ 2147483647 h 144"/>
                <a:gd name="T70" fmla="*/ 2147483647 w 80"/>
                <a:gd name="T71" fmla="*/ 2147483647 h 144"/>
                <a:gd name="T72" fmla="*/ 2147483647 w 80"/>
                <a:gd name="T73" fmla="*/ 2147483647 h 144"/>
                <a:gd name="T74" fmla="*/ 2147483647 w 80"/>
                <a:gd name="T75" fmla="*/ 2147483647 h 144"/>
                <a:gd name="T76" fmla="*/ 2147483647 w 80"/>
                <a:gd name="T77" fmla="*/ 2147483647 h 144"/>
                <a:gd name="T78" fmla="*/ 2147483647 w 80"/>
                <a:gd name="T79" fmla="*/ 2147483647 h 144"/>
                <a:gd name="T80" fmla="*/ 2147483647 w 80"/>
                <a:gd name="T81" fmla="*/ 2147483647 h 144"/>
                <a:gd name="T82" fmla="*/ 0 w 80"/>
                <a:gd name="T83" fmla="*/ 2147483647 h 144"/>
                <a:gd name="T84" fmla="*/ 0 w 80"/>
                <a:gd name="T85" fmla="*/ 2147483647 h 144"/>
                <a:gd name="T86" fmla="*/ 0 w 80"/>
                <a:gd name="T87" fmla="*/ 0 h 144"/>
                <a:gd name="T88" fmla="*/ 2147483647 w 80"/>
                <a:gd name="T89" fmla="*/ 0 h 144"/>
                <a:gd name="T90" fmla="*/ 2147483647 w 80"/>
                <a:gd name="T91" fmla="*/ 2147483647 h 144"/>
                <a:gd name="T92" fmla="*/ 2147483647 w 80"/>
                <a:gd name="T93" fmla="*/ 2147483647 h 144"/>
                <a:gd name="T94" fmla="*/ 2147483647 w 80"/>
                <a:gd name="T95" fmla="*/ 2147483647 h 144"/>
                <a:gd name="T96" fmla="*/ 2147483647 w 80"/>
                <a:gd name="T97" fmla="*/ 2147483647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144"/>
                <a:gd name="T149" fmla="*/ 80 w 80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144">
                  <a:moveTo>
                    <a:pt x="16" y="16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64" y="128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0" y="136"/>
                  </a:lnTo>
                  <a:lnTo>
                    <a:pt x="32" y="144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02" name="Freeform 149"/>
            <p:cNvSpPr>
              <a:spLocks/>
            </p:cNvSpPr>
            <p:nvPr/>
          </p:nvSpPr>
          <p:spPr bwMode="auto">
            <a:xfrm>
              <a:off x="5483225" y="3478213"/>
              <a:ext cx="1244600" cy="438150"/>
            </a:xfrm>
            <a:custGeom>
              <a:avLst/>
              <a:gdLst>
                <a:gd name="T0" fmla="*/ 2147483647 w 680"/>
                <a:gd name="T1" fmla="*/ 0 h 240"/>
                <a:gd name="T2" fmla="*/ 2147483647 w 680"/>
                <a:gd name="T3" fmla="*/ 0 h 240"/>
                <a:gd name="T4" fmla="*/ 2147483647 w 680"/>
                <a:gd name="T5" fmla="*/ 2147483647 h 240"/>
                <a:gd name="T6" fmla="*/ 2147483647 w 680"/>
                <a:gd name="T7" fmla="*/ 2147483647 h 240"/>
                <a:gd name="T8" fmla="*/ 2147483647 w 680"/>
                <a:gd name="T9" fmla="*/ 2147483647 h 240"/>
                <a:gd name="T10" fmla="*/ 2147483647 w 680"/>
                <a:gd name="T11" fmla="*/ 2147483647 h 240"/>
                <a:gd name="T12" fmla="*/ 2147483647 w 680"/>
                <a:gd name="T13" fmla="*/ 2147483647 h 240"/>
                <a:gd name="T14" fmla="*/ 2147483647 w 680"/>
                <a:gd name="T15" fmla="*/ 2147483647 h 240"/>
                <a:gd name="T16" fmla="*/ 2147483647 w 680"/>
                <a:gd name="T17" fmla="*/ 2147483647 h 240"/>
                <a:gd name="T18" fmla="*/ 2147483647 w 680"/>
                <a:gd name="T19" fmla="*/ 2147483647 h 240"/>
                <a:gd name="T20" fmla="*/ 2147483647 w 680"/>
                <a:gd name="T21" fmla="*/ 2147483647 h 240"/>
                <a:gd name="T22" fmla="*/ 2147483647 w 680"/>
                <a:gd name="T23" fmla="*/ 2147483647 h 240"/>
                <a:gd name="T24" fmla="*/ 2147483647 w 680"/>
                <a:gd name="T25" fmla="*/ 2147483647 h 240"/>
                <a:gd name="T26" fmla="*/ 2147483647 w 680"/>
                <a:gd name="T27" fmla="*/ 2147483647 h 240"/>
                <a:gd name="T28" fmla="*/ 2147483647 w 680"/>
                <a:gd name="T29" fmla="*/ 2147483647 h 240"/>
                <a:gd name="T30" fmla="*/ 2147483647 w 680"/>
                <a:gd name="T31" fmla="*/ 2147483647 h 240"/>
                <a:gd name="T32" fmla="*/ 2147483647 w 680"/>
                <a:gd name="T33" fmla="*/ 2147483647 h 240"/>
                <a:gd name="T34" fmla="*/ 2147483647 w 680"/>
                <a:gd name="T35" fmla="*/ 2147483647 h 240"/>
                <a:gd name="T36" fmla="*/ 0 w 680"/>
                <a:gd name="T37" fmla="*/ 2147483647 h 240"/>
                <a:gd name="T38" fmla="*/ 0 w 680"/>
                <a:gd name="T39" fmla="*/ 2147483647 h 240"/>
                <a:gd name="T40" fmla="*/ 2147483647 w 680"/>
                <a:gd name="T41" fmla="*/ 2147483647 h 240"/>
                <a:gd name="T42" fmla="*/ 2147483647 w 680"/>
                <a:gd name="T43" fmla="*/ 2147483647 h 240"/>
                <a:gd name="T44" fmla="*/ 2147483647 w 680"/>
                <a:gd name="T45" fmla="*/ 2147483647 h 240"/>
                <a:gd name="T46" fmla="*/ 2147483647 w 680"/>
                <a:gd name="T47" fmla="*/ 2147483647 h 240"/>
                <a:gd name="T48" fmla="*/ 2147483647 w 680"/>
                <a:gd name="T49" fmla="*/ 2147483647 h 240"/>
                <a:gd name="T50" fmla="*/ 2147483647 w 680"/>
                <a:gd name="T51" fmla="*/ 2147483647 h 240"/>
                <a:gd name="T52" fmla="*/ 2147483647 w 680"/>
                <a:gd name="T53" fmla="*/ 2147483647 h 240"/>
                <a:gd name="T54" fmla="*/ 2147483647 w 680"/>
                <a:gd name="T55" fmla="*/ 2147483647 h 240"/>
                <a:gd name="T56" fmla="*/ 2147483647 w 680"/>
                <a:gd name="T57" fmla="*/ 2147483647 h 240"/>
                <a:gd name="T58" fmla="*/ 2147483647 w 680"/>
                <a:gd name="T59" fmla="*/ 2147483647 h 240"/>
                <a:gd name="T60" fmla="*/ 2147483647 w 680"/>
                <a:gd name="T61" fmla="*/ 2147483647 h 240"/>
                <a:gd name="T62" fmla="*/ 2147483647 w 680"/>
                <a:gd name="T63" fmla="*/ 2147483647 h 240"/>
                <a:gd name="T64" fmla="*/ 2147483647 w 680"/>
                <a:gd name="T65" fmla="*/ 2147483647 h 240"/>
                <a:gd name="T66" fmla="*/ 2147483647 w 680"/>
                <a:gd name="T67" fmla="*/ 2147483647 h 240"/>
                <a:gd name="T68" fmla="*/ 2147483647 w 680"/>
                <a:gd name="T69" fmla="*/ 2147483647 h 240"/>
                <a:gd name="T70" fmla="*/ 2147483647 w 680"/>
                <a:gd name="T71" fmla="*/ 2147483647 h 240"/>
                <a:gd name="T72" fmla="*/ 2147483647 w 680"/>
                <a:gd name="T73" fmla="*/ 2147483647 h 240"/>
                <a:gd name="T74" fmla="*/ 2147483647 w 680"/>
                <a:gd name="T75" fmla="*/ 2147483647 h 240"/>
                <a:gd name="T76" fmla="*/ 2147483647 w 680"/>
                <a:gd name="T77" fmla="*/ 2147483647 h 240"/>
                <a:gd name="T78" fmla="*/ 2147483647 w 680"/>
                <a:gd name="T79" fmla="*/ 0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0"/>
                <a:gd name="T121" fmla="*/ 0 h 240"/>
                <a:gd name="T122" fmla="*/ 680 w 68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0" h="240">
                  <a:moveTo>
                    <a:pt x="664" y="0"/>
                  </a:moveTo>
                  <a:lnTo>
                    <a:pt x="664" y="0"/>
                  </a:lnTo>
                  <a:lnTo>
                    <a:pt x="672" y="0"/>
                  </a:lnTo>
                  <a:lnTo>
                    <a:pt x="672" y="8"/>
                  </a:lnTo>
                  <a:lnTo>
                    <a:pt x="672" y="16"/>
                  </a:lnTo>
                  <a:lnTo>
                    <a:pt x="680" y="24"/>
                  </a:lnTo>
                  <a:lnTo>
                    <a:pt x="672" y="32"/>
                  </a:lnTo>
                  <a:lnTo>
                    <a:pt x="664" y="32"/>
                  </a:lnTo>
                  <a:lnTo>
                    <a:pt x="656" y="48"/>
                  </a:lnTo>
                  <a:lnTo>
                    <a:pt x="656" y="56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16" y="80"/>
                  </a:lnTo>
                  <a:lnTo>
                    <a:pt x="608" y="72"/>
                  </a:lnTo>
                  <a:lnTo>
                    <a:pt x="600" y="72"/>
                  </a:lnTo>
                  <a:lnTo>
                    <a:pt x="584" y="96"/>
                  </a:lnTo>
                  <a:lnTo>
                    <a:pt x="584" y="104"/>
                  </a:lnTo>
                  <a:lnTo>
                    <a:pt x="568" y="104"/>
                  </a:lnTo>
                  <a:lnTo>
                    <a:pt x="552" y="120"/>
                  </a:lnTo>
                  <a:lnTo>
                    <a:pt x="544" y="128"/>
                  </a:lnTo>
                  <a:lnTo>
                    <a:pt x="520" y="128"/>
                  </a:lnTo>
                  <a:lnTo>
                    <a:pt x="512" y="144"/>
                  </a:lnTo>
                  <a:lnTo>
                    <a:pt x="504" y="168"/>
                  </a:lnTo>
                  <a:lnTo>
                    <a:pt x="488" y="168"/>
                  </a:lnTo>
                  <a:lnTo>
                    <a:pt x="488" y="200"/>
                  </a:lnTo>
                  <a:lnTo>
                    <a:pt x="384" y="208"/>
                  </a:lnTo>
                  <a:lnTo>
                    <a:pt x="176" y="224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8" y="232"/>
                  </a:lnTo>
                  <a:lnTo>
                    <a:pt x="16" y="232"/>
                  </a:lnTo>
                  <a:lnTo>
                    <a:pt x="16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184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32" y="160"/>
                  </a:lnTo>
                  <a:lnTo>
                    <a:pt x="48" y="152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56" y="80"/>
                  </a:lnTo>
                  <a:lnTo>
                    <a:pt x="176" y="72"/>
                  </a:lnTo>
                  <a:lnTo>
                    <a:pt x="168" y="56"/>
                  </a:lnTo>
                  <a:lnTo>
                    <a:pt x="176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504" y="32"/>
                  </a:lnTo>
                  <a:lnTo>
                    <a:pt x="656" y="8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03" name="Freeform 150"/>
            <p:cNvSpPr>
              <a:spLocks/>
            </p:cNvSpPr>
            <p:nvPr/>
          </p:nvSpPr>
          <p:spPr bwMode="auto">
            <a:xfrm>
              <a:off x="5307013" y="3887788"/>
              <a:ext cx="527050" cy="908050"/>
            </a:xfrm>
            <a:custGeom>
              <a:avLst/>
              <a:gdLst>
                <a:gd name="T0" fmla="*/ 2147483647 w 288"/>
                <a:gd name="T1" fmla="*/ 2147483647 h 496"/>
                <a:gd name="T2" fmla="*/ 2147483647 w 288"/>
                <a:gd name="T3" fmla="*/ 2147483647 h 496"/>
                <a:gd name="T4" fmla="*/ 2147483647 w 288"/>
                <a:gd name="T5" fmla="*/ 2147483647 h 496"/>
                <a:gd name="T6" fmla="*/ 2147483647 w 288"/>
                <a:gd name="T7" fmla="*/ 2147483647 h 496"/>
                <a:gd name="T8" fmla="*/ 2147483647 w 288"/>
                <a:gd name="T9" fmla="*/ 2147483647 h 496"/>
                <a:gd name="T10" fmla="*/ 2147483647 w 288"/>
                <a:gd name="T11" fmla="*/ 2147483647 h 496"/>
                <a:gd name="T12" fmla="*/ 2147483647 w 288"/>
                <a:gd name="T13" fmla="*/ 2147483647 h 496"/>
                <a:gd name="T14" fmla="*/ 2147483647 w 288"/>
                <a:gd name="T15" fmla="*/ 2147483647 h 496"/>
                <a:gd name="T16" fmla="*/ 2147483647 w 288"/>
                <a:gd name="T17" fmla="*/ 0 h 496"/>
                <a:gd name="T18" fmla="*/ 2147483647 w 288"/>
                <a:gd name="T19" fmla="*/ 2147483647 h 496"/>
                <a:gd name="T20" fmla="*/ 2147483647 w 288"/>
                <a:gd name="T21" fmla="*/ 2147483647 h 496"/>
                <a:gd name="T22" fmla="*/ 2147483647 w 288"/>
                <a:gd name="T23" fmla="*/ 2147483647 h 496"/>
                <a:gd name="T24" fmla="*/ 2147483647 w 288"/>
                <a:gd name="T25" fmla="*/ 2147483647 h 496"/>
                <a:gd name="T26" fmla="*/ 2147483647 w 288"/>
                <a:gd name="T27" fmla="*/ 2147483647 h 496"/>
                <a:gd name="T28" fmla="*/ 2147483647 w 288"/>
                <a:gd name="T29" fmla="*/ 2147483647 h 496"/>
                <a:gd name="T30" fmla="*/ 2147483647 w 288"/>
                <a:gd name="T31" fmla="*/ 2147483647 h 496"/>
                <a:gd name="T32" fmla="*/ 2147483647 w 288"/>
                <a:gd name="T33" fmla="*/ 2147483647 h 496"/>
                <a:gd name="T34" fmla="*/ 2147483647 w 288"/>
                <a:gd name="T35" fmla="*/ 2147483647 h 496"/>
                <a:gd name="T36" fmla="*/ 2147483647 w 288"/>
                <a:gd name="T37" fmla="*/ 2147483647 h 496"/>
                <a:gd name="T38" fmla="*/ 2147483647 w 288"/>
                <a:gd name="T39" fmla="*/ 2147483647 h 496"/>
                <a:gd name="T40" fmla="*/ 2147483647 w 288"/>
                <a:gd name="T41" fmla="*/ 2147483647 h 496"/>
                <a:gd name="T42" fmla="*/ 2147483647 w 288"/>
                <a:gd name="T43" fmla="*/ 2147483647 h 496"/>
                <a:gd name="T44" fmla="*/ 2147483647 w 288"/>
                <a:gd name="T45" fmla="*/ 2147483647 h 496"/>
                <a:gd name="T46" fmla="*/ 2147483647 w 288"/>
                <a:gd name="T47" fmla="*/ 2147483647 h 496"/>
                <a:gd name="T48" fmla="*/ 2147483647 w 288"/>
                <a:gd name="T49" fmla="*/ 2147483647 h 496"/>
                <a:gd name="T50" fmla="*/ 2147483647 w 288"/>
                <a:gd name="T51" fmla="*/ 2147483647 h 496"/>
                <a:gd name="T52" fmla="*/ 2147483647 w 288"/>
                <a:gd name="T53" fmla="*/ 2147483647 h 496"/>
                <a:gd name="T54" fmla="*/ 2147483647 w 288"/>
                <a:gd name="T55" fmla="*/ 2147483647 h 496"/>
                <a:gd name="T56" fmla="*/ 2147483647 w 288"/>
                <a:gd name="T57" fmla="*/ 2147483647 h 496"/>
                <a:gd name="T58" fmla="*/ 2147483647 w 288"/>
                <a:gd name="T59" fmla="*/ 2147483647 h 496"/>
                <a:gd name="T60" fmla="*/ 2147483647 w 288"/>
                <a:gd name="T61" fmla="*/ 2147483647 h 496"/>
                <a:gd name="T62" fmla="*/ 2147483647 w 288"/>
                <a:gd name="T63" fmla="*/ 2147483647 h 496"/>
                <a:gd name="T64" fmla="*/ 2147483647 w 288"/>
                <a:gd name="T65" fmla="*/ 2147483647 h 496"/>
                <a:gd name="T66" fmla="*/ 2147483647 w 288"/>
                <a:gd name="T67" fmla="*/ 2147483647 h 496"/>
                <a:gd name="T68" fmla="*/ 2147483647 w 288"/>
                <a:gd name="T69" fmla="*/ 2147483647 h 496"/>
                <a:gd name="T70" fmla="*/ 2147483647 w 288"/>
                <a:gd name="T71" fmla="*/ 2147483647 h 496"/>
                <a:gd name="T72" fmla="*/ 2147483647 w 288"/>
                <a:gd name="T73" fmla="*/ 2147483647 h 496"/>
                <a:gd name="T74" fmla="*/ 2147483647 w 288"/>
                <a:gd name="T75" fmla="*/ 2147483647 h 496"/>
                <a:gd name="T76" fmla="*/ 2147483647 w 288"/>
                <a:gd name="T77" fmla="*/ 2147483647 h 496"/>
                <a:gd name="T78" fmla="*/ 2147483647 w 288"/>
                <a:gd name="T79" fmla="*/ 2147483647 h 496"/>
                <a:gd name="T80" fmla="*/ 2147483647 w 288"/>
                <a:gd name="T81" fmla="*/ 2147483647 h 496"/>
                <a:gd name="T82" fmla="*/ 2147483647 w 288"/>
                <a:gd name="T83" fmla="*/ 2147483647 h 496"/>
                <a:gd name="T84" fmla="*/ 2147483647 w 288"/>
                <a:gd name="T85" fmla="*/ 2147483647 h 496"/>
                <a:gd name="T86" fmla="*/ 2147483647 w 288"/>
                <a:gd name="T87" fmla="*/ 2147483647 h 496"/>
                <a:gd name="T88" fmla="*/ 2147483647 w 288"/>
                <a:gd name="T89" fmla="*/ 2147483647 h 496"/>
                <a:gd name="T90" fmla="*/ 2147483647 w 288"/>
                <a:gd name="T91" fmla="*/ 2147483647 h 496"/>
                <a:gd name="T92" fmla="*/ 2147483647 w 288"/>
                <a:gd name="T93" fmla="*/ 2147483647 h 496"/>
                <a:gd name="T94" fmla="*/ 2147483647 w 288"/>
                <a:gd name="T95" fmla="*/ 2147483647 h 496"/>
                <a:gd name="T96" fmla="*/ 2147483647 w 288"/>
                <a:gd name="T97" fmla="*/ 2147483647 h 496"/>
                <a:gd name="T98" fmla="*/ 2147483647 w 288"/>
                <a:gd name="T99" fmla="*/ 2147483647 h 4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8"/>
                <a:gd name="T151" fmla="*/ 0 h 496"/>
                <a:gd name="T152" fmla="*/ 288 w 288"/>
                <a:gd name="T153" fmla="*/ 496 h 4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8" h="496">
                  <a:moveTo>
                    <a:pt x="208" y="488"/>
                  </a:moveTo>
                  <a:lnTo>
                    <a:pt x="208" y="488"/>
                  </a:lnTo>
                  <a:lnTo>
                    <a:pt x="208" y="480"/>
                  </a:lnTo>
                  <a:lnTo>
                    <a:pt x="216" y="488"/>
                  </a:lnTo>
                  <a:lnTo>
                    <a:pt x="240" y="480"/>
                  </a:lnTo>
                  <a:lnTo>
                    <a:pt x="248" y="480"/>
                  </a:lnTo>
                  <a:lnTo>
                    <a:pt x="248" y="472"/>
                  </a:lnTo>
                  <a:lnTo>
                    <a:pt x="240" y="472"/>
                  </a:lnTo>
                  <a:lnTo>
                    <a:pt x="248" y="472"/>
                  </a:lnTo>
                  <a:lnTo>
                    <a:pt x="256" y="472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72"/>
                  </a:lnTo>
                  <a:lnTo>
                    <a:pt x="280" y="480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72" y="320"/>
                  </a:lnTo>
                  <a:lnTo>
                    <a:pt x="272" y="0"/>
                  </a:lnTo>
                  <a:lnTo>
                    <a:pt x="104" y="16"/>
                  </a:lnTo>
                  <a:lnTo>
                    <a:pt x="104" y="24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80" y="72"/>
                  </a:lnTo>
                  <a:lnTo>
                    <a:pt x="72" y="80"/>
                  </a:lnTo>
                  <a:lnTo>
                    <a:pt x="56" y="96"/>
                  </a:lnTo>
                  <a:lnTo>
                    <a:pt x="56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40" y="200"/>
                  </a:lnTo>
                  <a:lnTo>
                    <a:pt x="40" y="208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48" y="248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8" y="280"/>
                  </a:lnTo>
                  <a:lnTo>
                    <a:pt x="48" y="288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48" y="304"/>
                  </a:lnTo>
                  <a:lnTo>
                    <a:pt x="40" y="304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0" y="320"/>
                  </a:lnTo>
                  <a:lnTo>
                    <a:pt x="40" y="328"/>
                  </a:lnTo>
                  <a:lnTo>
                    <a:pt x="40" y="344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68"/>
                  </a:lnTo>
                  <a:lnTo>
                    <a:pt x="24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168" y="416"/>
                  </a:lnTo>
                  <a:lnTo>
                    <a:pt x="168" y="440"/>
                  </a:lnTo>
                  <a:lnTo>
                    <a:pt x="160" y="448"/>
                  </a:lnTo>
                  <a:lnTo>
                    <a:pt x="160" y="464"/>
                  </a:lnTo>
                  <a:lnTo>
                    <a:pt x="168" y="464"/>
                  </a:lnTo>
                  <a:lnTo>
                    <a:pt x="184" y="488"/>
                  </a:lnTo>
                  <a:lnTo>
                    <a:pt x="184" y="496"/>
                  </a:lnTo>
                  <a:lnTo>
                    <a:pt x="200" y="496"/>
                  </a:lnTo>
                  <a:lnTo>
                    <a:pt x="208" y="488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04" name="Freeform 151"/>
            <p:cNvSpPr>
              <a:spLocks/>
            </p:cNvSpPr>
            <p:nvPr/>
          </p:nvSpPr>
          <p:spPr bwMode="auto">
            <a:xfrm>
              <a:off x="5805488" y="3859213"/>
              <a:ext cx="555625" cy="922337"/>
            </a:xfrm>
            <a:custGeom>
              <a:avLst/>
              <a:gdLst>
                <a:gd name="T0" fmla="*/ 2147483647 w 304"/>
                <a:gd name="T1" fmla="*/ 2147483647 h 504"/>
                <a:gd name="T2" fmla="*/ 2147483647 w 304"/>
                <a:gd name="T3" fmla="*/ 2147483647 h 504"/>
                <a:gd name="T4" fmla="*/ 2147483647 w 304"/>
                <a:gd name="T5" fmla="*/ 2147483647 h 504"/>
                <a:gd name="T6" fmla="*/ 2147483647 w 304"/>
                <a:gd name="T7" fmla="*/ 2147483647 h 504"/>
                <a:gd name="T8" fmla="*/ 2147483647 w 304"/>
                <a:gd name="T9" fmla="*/ 2147483647 h 504"/>
                <a:gd name="T10" fmla="*/ 2147483647 w 304"/>
                <a:gd name="T11" fmla="*/ 2147483647 h 504"/>
                <a:gd name="T12" fmla="*/ 2147483647 w 304"/>
                <a:gd name="T13" fmla="*/ 2147483647 h 504"/>
                <a:gd name="T14" fmla="*/ 2147483647 w 304"/>
                <a:gd name="T15" fmla="*/ 2147483647 h 504"/>
                <a:gd name="T16" fmla="*/ 2147483647 w 304"/>
                <a:gd name="T17" fmla="*/ 2147483647 h 504"/>
                <a:gd name="T18" fmla="*/ 2147483647 w 304"/>
                <a:gd name="T19" fmla="*/ 2147483647 h 504"/>
                <a:gd name="T20" fmla="*/ 2147483647 w 304"/>
                <a:gd name="T21" fmla="*/ 2147483647 h 504"/>
                <a:gd name="T22" fmla="*/ 2147483647 w 304"/>
                <a:gd name="T23" fmla="*/ 2147483647 h 504"/>
                <a:gd name="T24" fmla="*/ 2147483647 w 304"/>
                <a:gd name="T25" fmla="*/ 2147483647 h 504"/>
                <a:gd name="T26" fmla="*/ 2147483647 w 304"/>
                <a:gd name="T27" fmla="*/ 2147483647 h 504"/>
                <a:gd name="T28" fmla="*/ 2147483647 w 304"/>
                <a:gd name="T29" fmla="*/ 2147483647 h 504"/>
                <a:gd name="T30" fmla="*/ 2147483647 w 304"/>
                <a:gd name="T31" fmla="*/ 2147483647 h 504"/>
                <a:gd name="T32" fmla="*/ 2147483647 w 304"/>
                <a:gd name="T33" fmla="*/ 2147483647 h 504"/>
                <a:gd name="T34" fmla="*/ 2147483647 w 304"/>
                <a:gd name="T35" fmla="*/ 2147483647 h 504"/>
                <a:gd name="T36" fmla="*/ 2147483647 w 304"/>
                <a:gd name="T37" fmla="*/ 2147483647 h 504"/>
                <a:gd name="T38" fmla="*/ 2147483647 w 304"/>
                <a:gd name="T39" fmla="*/ 2147483647 h 504"/>
                <a:gd name="T40" fmla="*/ 2147483647 w 304"/>
                <a:gd name="T41" fmla="*/ 2147483647 h 504"/>
                <a:gd name="T42" fmla="*/ 2147483647 w 304"/>
                <a:gd name="T43" fmla="*/ 2147483647 h 504"/>
                <a:gd name="T44" fmla="*/ 2147483647 w 304"/>
                <a:gd name="T45" fmla="*/ 2147483647 h 504"/>
                <a:gd name="T46" fmla="*/ 2147483647 w 304"/>
                <a:gd name="T47" fmla="*/ 2147483647 h 504"/>
                <a:gd name="T48" fmla="*/ 2147483647 w 304"/>
                <a:gd name="T49" fmla="*/ 2147483647 h 504"/>
                <a:gd name="T50" fmla="*/ 2147483647 w 304"/>
                <a:gd name="T51" fmla="*/ 2147483647 h 504"/>
                <a:gd name="T52" fmla="*/ 2147483647 w 304"/>
                <a:gd name="T53" fmla="*/ 2147483647 h 504"/>
                <a:gd name="T54" fmla="*/ 2147483647 w 304"/>
                <a:gd name="T55" fmla="*/ 2147483647 h 504"/>
                <a:gd name="T56" fmla="*/ 2147483647 w 304"/>
                <a:gd name="T57" fmla="*/ 2147483647 h 504"/>
                <a:gd name="T58" fmla="*/ 2147483647 w 304"/>
                <a:gd name="T59" fmla="*/ 2147483647 h 504"/>
                <a:gd name="T60" fmla="*/ 2147483647 w 304"/>
                <a:gd name="T61" fmla="*/ 2147483647 h 504"/>
                <a:gd name="T62" fmla="*/ 2147483647 w 304"/>
                <a:gd name="T63" fmla="*/ 2147483647 h 504"/>
                <a:gd name="T64" fmla="*/ 2147483647 w 304"/>
                <a:gd name="T65" fmla="*/ 2147483647 h 504"/>
                <a:gd name="T66" fmla="*/ 2147483647 w 304"/>
                <a:gd name="T67" fmla="*/ 2147483647 h 504"/>
                <a:gd name="T68" fmla="*/ 2147483647 w 304"/>
                <a:gd name="T69" fmla="*/ 2147483647 h 504"/>
                <a:gd name="T70" fmla="*/ 2147483647 w 304"/>
                <a:gd name="T71" fmla="*/ 2147483647 h 504"/>
                <a:gd name="T72" fmla="*/ 2147483647 w 304"/>
                <a:gd name="T73" fmla="*/ 2147483647 h 504"/>
                <a:gd name="T74" fmla="*/ 2147483647 w 304"/>
                <a:gd name="T75" fmla="*/ 2147483647 h 504"/>
                <a:gd name="T76" fmla="*/ 2147483647 w 304"/>
                <a:gd name="T77" fmla="*/ 2147483647 h 504"/>
                <a:gd name="T78" fmla="*/ 2147483647 w 304"/>
                <a:gd name="T79" fmla="*/ 2147483647 h 504"/>
                <a:gd name="T80" fmla="*/ 2147483647 w 304"/>
                <a:gd name="T81" fmla="*/ 2147483647 h 504"/>
                <a:gd name="T82" fmla="*/ 2147483647 w 304"/>
                <a:gd name="T83" fmla="*/ 2147483647 h 504"/>
                <a:gd name="T84" fmla="*/ 2147483647 w 304"/>
                <a:gd name="T85" fmla="*/ 2147483647 h 504"/>
                <a:gd name="T86" fmla="*/ 2147483647 w 304"/>
                <a:gd name="T87" fmla="*/ 2147483647 h 504"/>
                <a:gd name="T88" fmla="*/ 2147483647 w 304"/>
                <a:gd name="T89" fmla="*/ 2147483647 h 504"/>
                <a:gd name="T90" fmla="*/ 2147483647 w 304"/>
                <a:gd name="T91" fmla="*/ 2147483647 h 504"/>
                <a:gd name="T92" fmla="*/ 2147483647 w 304"/>
                <a:gd name="T93" fmla="*/ 2147483647 h 504"/>
                <a:gd name="T94" fmla="*/ 2147483647 w 304"/>
                <a:gd name="T95" fmla="*/ 2147483647 h 504"/>
                <a:gd name="T96" fmla="*/ 2147483647 w 304"/>
                <a:gd name="T97" fmla="*/ 2147483647 h 504"/>
                <a:gd name="T98" fmla="*/ 2147483647 w 304"/>
                <a:gd name="T99" fmla="*/ 2147483647 h 504"/>
                <a:gd name="T100" fmla="*/ 2147483647 w 304"/>
                <a:gd name="T101" fmla="*/ 0 h 504"/>
                <a:gd name="T102" fmla="*/ 2147483647 w 304"/>
                <a:gd name="T103" fmla="*/ 0 h 504"/>
                <a:gd name="T104" fmla="*/ 0 w 304"/>
                <a:gd name="T105" fmla="*/ 2147483647 h 504"/>
                <a:gd name="T106" fmla="*/ 0 w 304"/>
                <a:gd name="T107" fmla="*/ 2147483647 h 504"/>
                <a:gd name="T108" fmla="*/ 0 w 304"/>
                <a:gd name="T109" fmla="*/ 2147483647 h 504"/>
                <a:gd name="T110" fmla="*/ 0 w 304"/>
                <a:gd name="T111" fmla="*/ 2147483647 h 504"/>
                <a:gd name="T112" fmla="*/ 2147483647 w 304"/>
                <a:gd name="T113" fmla="*/ 2147483647 h 504"/>
                <a:gd name="T114" fmla="*/ 2147483647 w 304"/>
                <a:gd name="T115" fmla="*/ 2147483647 h 504"/>
                <a:gd name="T116" fmla="*/ 2147483647 w 304"/>
                <a:gd name="T117" fmla="*/ 2147483647 h 504"/>
                <a:gd name="T118" fmla="*/ 2147483647 w 304"/>
                <a:gd name="T119" fmla="*/ 2147483647 h 504"/>
                <a:gd name="T120" fmla="*/ 2147483647 w 304"/>
                <a:gd name="T121" fmla="*/ 2147483647 h 5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04"/>
                <a:gd name="T185" fmla="*/ 304 w 304"/>
                <a:gd name="T186" fmla="*/ 504 h 5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04">
                  <a:moveTo>
                    <a:pt x="40" y="496"/>
                  </a:moveTo>
                  <a:lnTo>
                    <a:pt x="40" y="496"/>
                  </a:lnTo>
                  <a:lnTo>
                    <a:pt x="48" y="488"/>
                  </a:lnTo>
                  <a:lnTo>
                    <a:pt x="40" y="480"/>
                  </a:lnTo>
                  <a:lnTo>
                    <a:pt x="48" y="448"/>
                  </a:lnTo>
                  <a:lnTo>
                    <a:pt x="56" y="448"/>
                  </a:lnTo>
                  <a:lnTo>
                    <a:pt x="56" y="480"/>
                  </a:lnTo>
                  <a:lnTo>
                    <a:pt x="72" y="496"/>
                  </a:lnTo>
                  <a:lnTo>
                    <a:pt x="56" y="504"/>
                  </a:lnTo>
                  <a:lnTo>
                    <a:pt x="64" y="504"/>
                  </a:lnTo>
                  <a:lnTo>
                    <a:pt x="80" y="496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104" y="472"/>
                  </a:lnTo>
                  <a:lnTo>
                    <a:pt x="96" y="464"/>
                  </a:lnTo>
                  <a:lnTo>
                    <a:pt x="104" y="464"/>
                  </a:lnTo>
                  <a:lnTo>
                    <a:pt x="104" y="448"/>
                  </a:lnTo>
                  <a:lnTo>
                    <a:pt x="88" y="440"/>
                  </a:lnTo>
                  <a:lnTo>
                    <a:pt x="80" y="440"/>
                  </a:lnTo>
                  <a:lnTo>
                    <a:pt x="80" y="424"/>
                  </a:lnTo>
                  <a:lnTo>
                    <a:pt x="304" y="400"/>
                  </a:lnTo>
                  <a:lnTo>
                    <a:pt x="288" y="368"/>
                  </a:lnTo>
                  <a:lnTo>
                    <a:pt x="288" y="360"/>
                  </a:lnTo>
                  <a:lnTo>
                    <a:pt x="288" y="344"/>
                  </a:lnTo>
                  <a:lnTo>
                    <a:pt x="280" y="336"/>
                  </a:lnTo>
                  <a:lnTo>
                    <a:pt x="280" y="312"/>
                  </a:lnTo>
                  <a:lnTo>
                    <a:pt x="280" y="304"/>
                  </a:lnTo>
                  <a:lnTo>
                    <a:pt x="280" y="280"/>
                  </a:lnTo>
                  <a:lnTo>
                    <a:pt x="296" y="272"/>
                  </a:lnTo>
                  <a:lnTo>
                    <a:pt x="288" y="264"/>
                  </a:lnTo>
                  <a:lnTo>
                    <a:pt x="288" y="248"/>
                  </a:lnTo>
                  <a:lnTo>
                    <a:pt x="280" y="240"/>
                  </a:lnTo>
                  <a:lnTo>
                    <a:pt x="264" y="208"/>
                  </a:lnTo>
                  <a:lnTo>
                    <a:pt x="208" y="0"/>
                  </a:lnTo>
                  <a:lnTo>
                    <a:pt x="0" y="16"/>
                  </a:lnTo>
                  <a:lnTo>
                    <a:pt x="0" y="336"/>
                  </a:lnTo>
                  <a:lnTo>
                    <a:pt x="16" y="488"/>
                  </a:lnTo>
                  <a:lnTo>
                    <a:pt x="32" y="488"/>
                  </a:lnTo>
                  <a:lnTo>
                    <a:pt x="40" y="496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05" name="Freeform 157"/>
            <p:cNvSpPr>
              <a:spLocks/>
            </p:cNvSpPr>
            <p:nvPr/>
          </p:nvSpPr>
          <p:spPr bwMode="auto">
            <a:xfrm>
              <a:off x="6523038" y="3741738"/>
              <a:ext cx="746125" cy="555625"/>
            </a:xfrm>
            <a:custGeom>
              <a:avLst/>
              <a:gdLst>
                <a:gd name="T0" fmla="*/ 2147483647 w 408"/>
                <a:gd name="T1" fmla="*/ 2147483647 h 304"/>
                <a:gd name="T2" fmla="*/ 2147483647 w 408"/>
                <a:gd name="T3" fmla="*/ 2147483647 h 304"/>
                <a:gd name="T4" fmla="*/ 2147483647 w 408"/>
                <a:gd name="T5" fmla="*/ 2147483647 h 304"/>
                <a:gd name="T6" fmla="*/ 2147483647 w 408"/>
                <a:gd name="T7" fmla="*/ 2147483647 h 304"/>
                <a:gd name="T8" fmla="*/ 2147483647 w 408"/>
                <a:gd name="T9" fmla="*/ 2147483647 h 304"/>
                <a:gd name="T10" fmla="*/ 2147483647 w 408"/>
                <a:gd name="T11" fmla="*/ 2147483647 h 304"/>
                <a:gd name="T12" fmla="*/ 2147483647 w 408"/>
                <a:gd name="T13" fmla="*/ 2147483647 h 304"/>
                <a:gd name="T14" fmla="*/ 2147483647 w 408"/>
                <a:gd name="T15" fmla="*/ 2147483647 h 304"/>
                <a:gd name="T16" fmla="*/ 2147483647 w 408"/>
                <a:gd name="T17" fmla="*/ 2147483647 h 304"/>
                <a:gd name="T18" fmla="*/ 2147483647 w 408"/>
                <a:gd name="T19" fmla="*/ 2147483647 h 304"/>
                <a:gd name="T20" fmla="*/ 2147483647 w 408"/>
                <a:gd name="T21" fmla="*/ 2147483647 h 304"/>
                <a:gd name="T22" fmla="*/ 2147483647 w 408"/>
                <a:gd name="T23" fmla="*/ 2147483647 h 304"/>
                <a:gd name="T24" fmla="*/ 2147483647 w 408"/>
                <a:gd name="T25" fmla="*/ 2147483647 h 304"/>
                <a:gd name="T26" fmla="*/ 2147483647 w 408"/>
                <a:gd name="T27" fmla="*/ 2147483647 h 304"/>
                <a:gd name="T28" fmla="*/ 2147483647 w 408"/>
                <a:gd name="T29" fmla="*/ 2147483647 h 304"/>
                <a:gd name="T30" fmla="*/ 0 w 408"/>
                <a:gd name="T31" fmla="*/ 2147483647 h 304"/>
                <a:gd name="T32" fmla="*/ 2147483647 w 408"/>
                <a:gd name="T33" fmla="*/ 2147483647 h 304"/>
                <a:gd name="T34" fmla="*/ 2147483647 w 408"/>
                <a:gd name="T35" fmla="*/ 2147483647 h 304"/>
                <a:gd name="T36" fmla="*/ 2147483647 w 408"/>
                <a:gd name="T37" fmla="*/ 2147483647 h 304"/>
                <a:gd name="T38" fmla="*/ 2147483647 w 408"/>
                <a:gd name="T39" fmla="*/ 0 h 304"/>
                <a:gd name="T40" fmla="*/ 2147483647 w 408"/>
                <a:gd name="T41" fmla="*/ 2147483647 h 304"/>
                <a:gd name="T42" fmla="*/ 2147483647 w 408"/>
                <a:gd name="T43" fmla="*/ 2147483647 h 304"/>
                <a:gd name="T44" fmla="*/ 2147483647 w 408"/>
                <a:gd name="T45" fmla="*/ 2147483647 h 304"/>
                <a:gd name="T46" fmla="*/ 2147483647 w 408"/>
                <a:gd name="T47" fmla="*/ 2147483647 h 304"/>
                <a:gd name="T48" fmla="*/ 2147483647 w 408"/>
                <a:gd name="T49" fmla="*/ 2147483647 h 304"/>
                <a:gd name="T50" fmla="*/ 2147483647 w 408"/>
                <a:gd name="T51" fmla="*/ 2147483647 h 304"/>
                <a:gd name="T52" fmla="*/ 2147483647 w 408"/>
                <a:gd name="T53" fmla="*/ 2147483647 h 304"/>
                <a:gd name="T54" fmla="*/ 2147483647 w 408"/>
                <a:gd name="T55" fmla="*/ 2147483647 h 304"/>
                <a:gd name="T56" fmla="*/ 2147483647 w 408"/>
                <a:gd name="T57" fmla="*/ 2147483647 h 304"/>
                <a:gd name="T58" fmla="*/ 2147483647 w 408"/>
                <a:gd name="T59" fmla="*/ 2147483647 h 304"/>
                <a:gd name="T60" fmla="*/ 2147483647 w 408"/>
                <a:gd name="T61" fmla="*/ 2147483647 h 304"/>
                <a:gd name="T62" fmla="*/ 2147483647 w 408"/>
                <a:gd name="T63" fmla="*/ 2147483647 h 304"/>
                <a:gd name="T64" fmla="*/ 2147483647 w 408"/>
                <a:gd name="T65" fmla="*/ 2147483647 h 304"/>
                <a:gd name="T66" fmla="*/ 2147483647 w 408"/>
                <a:gd name="T67" fmla="*/ 2147483647 h 304"/>
                <a:gd name="T68" fmla="*/ 2147483647 w 408"/>
                <a:gd name="T69" fmla="*/ 2147483647 h 304"/>
                <a:gd name="T70" fmla="*/ 2147483647 w 408"/>
                <a:gd name="T71" fmla="*/ 2147483647 h 304"/>
                <a:gd name="T72" fmla="*/ 2147483647 w 408"/>
                <a:gd name="T73" fmla="*/ 2147483647 h 304"/>
                <a:gd name="T74" fmla="*/ 2147483647 w 408"/>
                <a:gd name="T75" fmla="*/ 2147483647 h 304"/>
                <a:gd name="T76" fmla="*/ 2147483647 w 408"/>
                <a:gd name="T77" fmla="*/ 2147483647 h 304"/>
                <a:gd name="T78" fmla="*/ 2147483647 w 408"/>
                <a:gd name="T79" fmla="*/ 2147483647 h 304"/>
                <a:gd name="T80" fmla="*/ 2147483647 w 408"/>
                <a:gd name="T81" fmla="*/ 2147483647 h 304"/>
                <a:gd name="T82" fmla="*/ 2147483647 w 408"/>
                <a:gd name="T83" fmla="*/ 2147483647 h 304"/>
                <a:gd name="T84" fmla="*/ 2147483647 w 408"/>
                <a:gd name="T85" fmla="*/ 2147483647 h 304"/>
                <a:gd name="T86" fmla="*/ 2147483647 w 408"/>
                <a:gd name="T87" fmla="*/ 2147483647 h 304"/>
                <a:gd name="T88" fmla="*/ 2147483647 w 408"/>
                <a:gd name="T89" fmla="*/ 2147483647 h 304"/>
                <a:gd name="T90" fmla="*/ 2147483647 w 408"/>
                <a:gd name="T91" fmla="*/ 2147483647 h 304"/>
                <a:gd name="T92" fmla="*/ 2147483647 w 408"/>
                <a:gd name="T93" fmla="*/ 2147483647 h 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8"/>
                <a:gd name="T142" fmla="*/ 0 h 304"/>
                <a:gd name="T143" fmla="*/ 408 w 408"/>
                <a:gd name="T144" fmla="*/ 304 h 3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8" h="304">
                  <a:moveTo>
                    <a:pt x="224" y="296"/>
                  </a:moveTo>
                  <a:lnTo>
                    <a:pt x="224" y="280"/>
                  </a:lnTo>
                  <a:lnTo>
                    <a:pt x="200" y="256"/>
                  </a:lnTo>
                  <a:lnTo>
                    <a:pt x="192" y="248"/>
                  </a:lnTo>
                  <a:lnTo>
                    <a:pt x="192" y="224"/>
                  </a:lnTo>
                  <a:lnTo>
                    <a:pt x="168" y="216"/>
                  </a:lnTo>
                  <a:lnTo>
                    <a:pt x="160" y="208"/>
                  </a:lnTo>
                  <a:lnTo>
                    <a:pt x="152" y="200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8"/>
                  </a:lnTo>
                  <a:lnTo>
                    <a:pt x="112" y="160"/>
                  </a:lnTo>
                  <a:lnTo>
                    <a:pt x="104" y="144"/>
                  </a:lnTo>
                  <a:lnTo>
                    <a:pt x="96" y="144"/>
                  </a:lnTo>
                  <a:lnTo>
                    <a:pt x="80" y="144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24"/>
                  </a:lnTo>
                  <a:lnTo>
                    <a:pt x="296" y="16"/>
                  </a:lnTo>
                  <a:lnTo>
                    <a:pt x="408" y="88"/>
                  </a:lnTo>
                  <a:lnTo>
                    <a:pt x="400" y="96"/>
                  </a:lnTo>
                  <a:lnTo>
                    <a:pt x="368" y="120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52" y="160"/>
                  </a:lnTo>
                  <a:lnTo>
                    <a:pt x="368" y="168"/>
                  </a:lnTo>
                  <a:lnTo>
                    <a:pt x="368" y="176"/>
                  </a:lnTo>
                  <a:lnTo>
                    <a:pt x="352" y="184"/>
                  </a:lnTo>
                  <a:lnTo>
                    <a:pt x="336" y="184"/>
                  </a:lnTo>
                  <a:lnTo>
                    <a:pt x="328" y="208"/>
                  </a:lnTo>
                  <a:lnTo>
                    <a:pt x="320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20" y="224"/>
                  </a:lnTo>
                  <a:lnTo>
                    <a:pt x="296" y="240"/>
                  </a:lnTo>
                  <a:lnTo>
                    <a:pt x="296" y="232"/>
                  </a:lnTo>
                  <a:lnTo>
                    <a:pt x="288" y="240"/>
                  </a:lnTo>
                  <a:lnTo>
                    <a:pt x="296" y="248"/>
                  </a:lnTo>
                  <a:lnTo>
                    <a:pt x="288" y="256"/>
                  </a:lnTo>
                  <a:lnTo>
                    <a:pt x="280" y="256"/>
                  </a:lnTo>
                  <a:lnTo>
                    <a:pt x="264" y="256"/>
                  </a:lnTo>
                  <a:lnTo>
                    <a:pt x="256" y="256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8" y="280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24" y="296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06" name="Freeform 158"/>
            <p:cNvSpPr>
              <a:spLocks/>
            </p:cNvSpPr>
            <p:nvPr/>
          </p:nvSpPr>
          <p:spPr bwMode="auto">
            <a:xfrm>
              <a:off x="6376988" y="3346450"/>
              <a:ext cx="1244600" cy="555625"/>
            </a:xfrm>
            <a:custGeom>
              <a:avLst/>
              <a:gdLst>
                <a:gd name="T0" fmla="*/ 2147483647 w 680"/>
                <a:gd name="T1" fmla="*/ 2147483647 h 304"/>
                <a:gd name="T2" fmla="*/ 2147483647 w 680"/>
                <a:gd name="T3" fmla="*/ 2147483647 h 304"/>
                <a:gd name="T4" fmla="*/ 2147483647 w 680"/>
                <a:gd name="T5" fmla="*/ 2147483647 h 304"/>
                <a:gd name="T6" fmla="*/ 2147483647 w 680"/>
                <a:gd name="T7" fmla="*/ 2147483647 h 304"/>
                <a:gd name="T8" fmla="*/ 2147483647 w 680"/>
                <a:gd name="T9" fmla="*/ 2147483647 h 304"/>
                <a:gd name="T10" fmla="*/ 2147483647 w 680"/>
                <a:gd name="T11" fmla="*/ 2147483647 h 304"/>
                <a:gd name="T12" fmla="*/ 2147483647 w 680"/>
                <a:gd name="T13" fmla="*/ 2147483647 h 304"/>
                <a:gd name="T14" fmla="*/ 2147483647 w 680"/>
                <a:gd name="T15" fmla="*/ 2147483647 h 304"/>
                <a:gd name="T16" fmla="*/ 2147483647 w 680"/>
                <a:gd name="T17" fmla="*/ 2147483647 h 304"/>
                <a:gd name="T18" fmla="*/ 2147483647 w 680"/>
                <a:gd name="T19" fmla="*/ 2147483647 h 304"/>
                <a:gd name="T20" fmla="*/ 2147483647 w 680"/>
                <a:gd name="T21" fmla="*/ 2147483647 h 304"/>
                <a:gd name="T22" fmla="*/ 2147483647 w 680"/>
                <a:gd name="T23" fmla="*/ 2147483647 h 304"/>
                <a:gd name="T24" fmla="*/ 2147483647 w 680"/>
                <a:gd name="T25" fmla="*/ 2147483647 h 304"/>
                <a:gd name="T26" fmla="*/ 2147483647 w 680"/>
                <a:gd name="T27" fmla="*/ 2147483647 h 304"/>
                <a:gd name="T28" fmla="*/ 2147483647 w 680"/>
                <a:gd name="T29" fmla="*/ 2147483647 h 304"/>
                <a:gd name="T30" fmla="*/ 2147483647 w 680"/>
                <a:gd name="T31" fmla="*/ 2147483647 h 304"/>
                <a:gd name="T32" fmla="*/ 2147483647 w 680"/>
                <a:gd name="T33" fmla="*/ 2147483647 h 304"/>
                <a:gd name="T34" fmla="*/ 2147483647 w 680"/>
                <a:gd name="T35" fmla="*/ 2147483647 h 304"/>
                <a:gd name="T36" fmla="*/ 2147483647 w 680"/>
                <a:gd name="T37" fmla="*/ 2147483647 h 304"/>
                <a:gd name="T38" fmla="*/ 2147483647 w 680"/>
                <a:gd name="T39" fmla="*/ 2147483647 h 304"/>
                <a:gd name="T40" fmla="*/ 2147483647 w 680"/>
                <a:gd name="T41" fmla="*/ 2147483647 h 304"/>
                <a:gd name="T42" fmla="*/ 2147483647 w 680"/>
                <a:gd name="T43" fmla="*/ 2147483647 h 304"/>
                <a:gd name="T44" fmla="*/ 2147483647 w 680"/>
                <a:gd name="T45" fmla="*/ 2147483647 h 304"/>
                <a:gd name="T46" fmla="*/ 2147483647 w 680"/>
                <a:gd name="T47" fmla="*/ 2147483647 h 304"/>
                <a:gd name="T48" fmla="*/ 2147483647 w 680"/>
                <a:gd name="T49" fmla="*/ 2147483647 h 304"/>
                <a:gd name="T50" fmla="*/ 2147483647 w 680"/>
                <a:gd name="T51" fmla="*/ 2147483647 h 304"/>
                <a:gd name="T52" fmla="*/ 2147483647 w 680"/>
                <a:gd name="T53" fmla="*/ 2147483647 h 304"/>
                <a:gd name="T54" fmla="*/ 2147483647 w 680"/>
                <a:gd name="T55" fmla="*/ 2147483647 h 304"/>
                <a:gd name="T56" fmla="*/ 2147483647 w 680"/>
                <a:gd name="T57" fmla="*/ 2147483647 h 304"/>
                <a:gd name="T58" fmla="*/ 2147483647 w 680"/>
                <a:gd name="T59" fmla="*/ 2147483647 h 304"/>
                <a:gd name="T60" fmla="*/ 2147483647 w 680"/>
                <a:gd name="T61" fmla="*/ 2147483647 h 304"/>
                <a:gd name="T62" fmla="*/ 2147483647 w 680"/>
                <a:gd name="T63" fmla="*/ 2147483647 h 304"/>
                <a:gd name="T64" fmla="*/ 2147483647 w 680"/>
                <a:gd name="T65" fmla="*/ 2147483647 h 304"/>
                <a:gd name="T66" fmla="*/ 2147483647 w 680"/>
                <a:gd name="T67" fmla="*/ 2147483647 h 304"/>
                <a:gd name="T68" fmla="*/ 2147483647 w 680"/>
                <a:gd name="T69" fmla="*/ 2147483647 h 304"/>
                <a:gd name="T70" fmla="*/ 2147483647 w 680"/>
                <a:gd name="T71" fmla="*/ 2147483647 h 304"/>
                <a:gd name="T72" fmla="*/ 2147483647 w 680"/>
                <a:gd name="T73" fmla="*/ 2147483647 h 304"/>
                <a:gd name="T74" fmla="*/ 2147483647 w 680"/>
                <a:gd name="T75" fmla="*/ 2147483647 h 304"/>
                <a:gd name="T76" fmla="*/ 2147483647 w 680"/>
                <a:gd name="T77" fmla="*/ 2147483647 h 304"/>
                <a:gd name="T78" fmla="*/ 2147483647 w 680"/>
                <a:gd name="T79" fmla="*/ 2147483647 h 304"/>
                <a:gd name="T80" fmla="*/ 2147483647 w 680"/>
                <a:gd name="T81" fmla="*/ 2147483647 h 304"/>
                <a:gd name="T82" fmla="*/ 2147483647 w 680"/>
                <a:gd name="T83" fmla="*/ 2147483647 h 304"/>
                <a:gd name="T84" fmla="*/ 2147483647 w 680"/>
                <a:gd name="T85" fmla="*/ 2147483647 h 304"/>
                <a:gd name="T86" fmla="*/ 2147483647 w 680"/>
                <a:gd name="T87" fmla="*/ 2147483647 h 304"/>
                <a:gd name="T88" fmla="*/ 2147483647 w 680"/>
                <a:gd name="T89" fmla="*/ 2147483647 h 304"/>
                <a:gd name="T90" fmla="*/ 2147483647 w 680"/>
                <a:gd name="T91" fmla="*/ 2147483647 h 304"/>
                <a:gd name="T92" fmla="*/ 2147483647 w 680"/>
                <a:gd name="T93" fmla="*/ 2147483647 h 304"/>
                <a:gd name="T94" fmla="*/ 0 w 680"/>
                <a:gd name="T95" fmla="*/ 2147483647 h 304"/>
                <a:gd name="T96" fmla="*/ 2147483647 w 680"/>
                <a:gd name="T97" fmla="*/ 2147483647 h 304"/>
                <a:gd name="T98" fmla="*/ 2147483647 w 680"/>
                <a:gd name="T99" fmla="*/ 2147483647 h 304"/>
                <a:gd name="T100" fmla="*/ 2147483647 w 680"/>
                <a:gd name="T101" fmla="*/ 2147483647 h 304"/>
                <a:gd name="T102" fmla="*/ 2147483647 w 680"/>
                <a:gd name="T103" fmla="*/ 2147483647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0"/>
                <a:gd name="T157" fmla="*/ 0 h 304"/>
                <a:gd name="T158" fmla="*/ 680 w 680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0" h="304">
                  <a:moveTo>
                    <a:pt x="496" y="296"/>
                  </a:moveTo>
                  <a:lnTo>
                    <a:pt x="512" y="288"/>
                  </a:lnTo>
                  <a:lnTo>
                    <a:pt x="528" y="288"/>
                  </a:lnTo>
                  <a:lnTo>
                    <a:pt x="528" y="296"/>
                  </a:lnTo>
                  <a:lnTo>
                    <a:pt x="528" y="272"/>
                  </a:lnTo>
                  <a:lnTo>
                    <a:pt x="536" y="272"/>
                  </a:lnTo>
                  <a:lnTo>
                    <a:pt x="536" y="288"/>
                  </a:lnTo>
                  <a:lnTo>
                    <a:pt x="536" y="264"/>
                  </a:lnTo>
                  <a:lnTo>
                    <a:pt x="560" y="232"/>
                  </a:lnTo>
                  <a:lnTo>
                    <a:pt x="568" y="224"/>
                  </a:lnTo>
                  <a:lnTo>
                    <a:pt x="568" y="216"/>
                  </a:lnTo>
                  <a:lnTo>
                    <a:pt x="576" y="216"/>
                  </a:lnTo>
                  <a:lnTo>
                    <a:pt x="584" y="208"/>
                  </a:lnTo>
                  <a:lnTo>
                    <a:pt x="600" y="192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32" y="184"/>
                  </a:lnTo>
                  <a:lnTo>
                    <a:pt x="648" y="168"/>
                  </a:lnTo>
                  <a:lnTo>
                    <a:pt x="648" y="160"/>
                  </a:lnTo>
                  <a:lnTo>
                    <a:pt x="648" y="152"/>
                  </a:lnTo>
                  <a:lnTo>
                    <a:pt x="640" y="160"/>
                  </a:lnTo>
                  <a:lnTo>
                    <a:pt x="640" y="152"/>
                  </a:lnTo>
                  <a:lnTo>
                    <a:pt x="632" y="152"/>
                  </a:lnTo>
                  <a:lnTo>
                    <a:pt x="632" y="160"/>
                  </a:lnTo>
                  <a:lnTo>
                    <a:pt x="624" y="160"/>
                  </a:lnTo>
                  <a:lnTo>
                    <a:pt x="608" y="176"/>
                  </a:lnTo>
                  <a:lnTo>
                    <a:pt x="600" y="168"/>
                  </a:lnTo>
                  <a:lnTo>
                    <a:pt x="592" y="160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616" y="168"/>
                  </a:lnTo>
                  <a:lnTo>
                    <a:pt x="624" y="152"/>
                  </a:lnTo>
                  <a:lnTo>
                    <a:pt x="616" y="144"/>
                  </a:lnTo>
                  <a:lnTo>
                    <a:pt x="624" y="144"/>
                  </a:lnTo>
                  <a:lnTo>
                    <a:pt x="624" y="136"/>
                  </a:lnTo>
                  <a:lnTo>
                    <a:pt x="624" y="128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0" y="120"/>
                  </a:lnTo>
                  <a:lnTo>
                    <a:pt x="608" y="120"/>
                  </a:lnTo>
                  <a:lnTo>
                    <a:pt x="608" y="112"/>
                  </a:lnTo>
                  <a:lnTo>
                    <a:pt x="616" y="112"/>
                  </a:lnTo>
                  <a:lnTo>
                    <a:pt x="624" y="120"/>
                  </a:lnTo>
                  <a:lnTo>
                    <a:pt x="624" y="112"/>
                  </a:lnTo>
                  <a:lnTo>
                    <a:pt x="632" y="112"/>
                  </a:lnTo>
                  <a:lnTo>
                    <a:pt x="640" y="120"/>
                  </a:lnTo>
                  <a:lnTo>
                    <a:pt x="656" y="120"/>
                  </a:lnTo>
                  <a:lnTo>
                    <a:pt x="664" y="104"/>
                  </a:lnTo>
                  <a:lnTo>
                    <a:pt x="672" y="88"/>
                  </a:lnTo>
                  <a:lnTo>
                    <a:pt x="680" y="80"/>
                  </a:lnTo>
                  <a:lnTo>
                    <a:pt x="680" y="72"/>
                  </a:lnTo>
                  <a:lnTo>
                    <a:pt x="672" y="56"/>
                  </a:lnTo>
                  <a:lnTo>
                    <a:pt x="664" y="56"/>
                  </a:lnTo>
                  <a:lnTo>
                    <a:pt x="656" y="64"/>
                  </a:lnTo>
                  <a:lnTo>
                    <a:pt x="656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56"/>
                  </a:lnTo>
                  <a:lnTo>
                    <a:pt x="632" y="64"/>
                  </a:lnTo>
                  <a:lnTo>
                    <a:pt x="616" y="64"/>
                  </a:lnTo>
                  <a:lnTo>
                    <a:pt x="600" y="72"/>
                  </a:lnTo>
                  <a:lnTo>
                    <a:pt x="592" y="80"/>
                  </a:lnTo>
                  <a:lnTo>
                    <a:pt x="584" y="80"/>
                  </a:lnTo>
                  <a:lnTo>
                    <a:pt x="584" y="72"/>
                  </a:lnTo>
                  <a:lnTo>
                    <a:pt x="592" y="72"/>
                  </a:lnTo>
                  <a:lnTo>
                    <a:pt x="592" y="64"/>
                  </a:lnTo>
                  <a:lnTo>
                    <a:pt x="592" y="48"/>
                  </a:lnTo>
                  <a:lnTo>
                    <a:pt x="600" y="56"/>
                  </a:lnTo>
                  <a:lnTo>
                    <a:pt x="608" y="64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16" y="48"/>
                  </a:lnTo>
                  <a:lnTo>
                    <a:pt x="608" y="40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32" y="48"/>
                  </a:lnTo>
                  <a:lnTo>
                    <a:pt x="640" y="40"/>
                  </a:lnTo>
                  <a:lnTo>
                    <a:pt x="640" y="32"/>
                  </a:lnTo>
                  <a:lnTo>
                    <a:pt x="632" y="32"/>
                  </a:lnTo>
                  <a:lnTo>
                    <a:pt x="632" y="24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56" y="32"/>
                  </a:lnTo>
                  <a:lnTo>
                    <a:pt x="664" y="40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48" y="8"/>
                  </a:lnTo>
                  <a:lnTo>
                    <a:pt x="640" y="8"/>
                  </a:lnTo>
                  <a:lnTo>
                    <a:pt x="632" y="0"/>
                  </a:lnTo>
                  <a:lnTo>
                    <a:pt x="520" y="24"/>
                  </a:lnTo>
                  <a:lnTo>
                    <a:pt x="320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84" y="88"/>
                  </a:lnTo>
                  <a:lnTo>
                    <a:pt x="192" y="96"/>
                  </a:lnTo>
                  <a:lnTo>
                    <a:pt x="184" y="104"/>
                  </a:lnTo>
                  <a:lnTo>
                    <a:pt x="176" y="104"/>
                  </a:lnTo>
                  <a:lnTo>
                    <a:pt x="168" y="120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56" y="200"/>
                  </a:lnTo>
                  <a:lnTo>
                    <a:pt x="32" y="200"/>
                  </a:lnTo>
                  <a:lnTo>
                    <a:pt x="24" y="216"/>
                  </a:lnTo>
                  <a:lnTo>
                    <a:pt x="16" y="240"/>
                  </a:lnTo>
                  <a:lnTo>
                    <a:pt x="0" y="240"/>
                  </a:lnTo>
                  <a:lnTo>
                    <a:pt x="0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52" y="224"/>
                  </a:lnTo>
                  <a:lnTo>
                    <a:pt x="176" y="224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24"/>
                  </a:lnTo>
                  <a:lnTo>
                    <a:pt x="288" y="232"/>
                  </a:lnTo>
                  <a:lnTo>
                    <a:pt x="288" y="240"/>
                  </a:lnTo>
                  <a:lnTo>
                    <a:pt x="376" y="232"/>
                  </a:lnTo>
                  <a:lnTo>
                    <a:pt x="488" y="304"/>
                  </a:lnTo>
                  <a:lnTo>
                    <a:pt x="496" y="296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07" name="Freeform 159"/>
            <p:cNvSpPr>
              <a:spLocks/>
            </p:cNvSpPr>
            <p:nvPr/>
          </p:nvSpPr>
          <p:spPr bwMode="auto">
            <a:xfrm>
              <a:off x="6405563" y="2878138"/>
              <a:ext cx="1157287" cy="658812"/>
            </a:xfrm>
            <a:custGeom>
              <a:avLst/>
              <a:gdLst>
                <a:gd name="T0" fmla="*/ 2147483647 w 632"/>
                <a:gd name="T1" fmla="*/ 2147483647 h 360"/>
                <a:gd name="T2" fmla="*/ 2147483647 w 632"/>
                <a:gd name="T3" fmla="*/ 2147483647 h 360"/>
                <a:gd name="T4" fmla="*/ 2147483647 w 632"/>
                <a:gd name="T5" fmla="*/ 2147483647 h 360"/>
                <a:gd name="T6" fmla="*/ 2147483647 w 632"/>
                <a:gd name="T7" fmla="*/ 2147483647 h 360"/>
                <a:gd name="T8" fmla="*/ 2147483647 w 632"/>
                <a:gd name="T9" fmla="*/ 2147483647 h 360"/>
                <a:gd name="T10" fmla="*/ 2147483647 w 632"/>
                <a:gd name="T11" fmla="*/ 2147483647 h 360"/>
                <a:gd name="T12" fmla="*/ 2147483647 w 632"/>
                <a:gd name="T13" fmla="*/ 2147483647 h 360"/>
                <a:gd name="T14" fmla="*/ 2147483647 w 632"/>
                <a:gd name="T15" fmla="*/ 2147483647 h 360"/>
                <a:gd name="T16" fmla="*/ 2147483647 w 632"/>
                <a:gd name="T17" fmla="*/ 2147483647 h 360"/>
                <a:gd name="T18" fmla="*/ 2147483647 w 632"/>
                <a:gd name="T19" fmla="*/ 2147483647 h 360"/>
                <a:gd name="T20" fmla="*/ 2147483647 w 632"/>
                <a:gd name="T21" fmla="*/ 2147483647 h 360"/>
                <a:gd name="T22" fmla="*/ 2147483647 w 632"/>
                <a:gd name="T23" fmla="*/ 2147483647 h 360"/>
                <a:gd name="T24" fmla="*/ 2147483647 w 632"/>
                <a:gd name="T25" fmla="*/ 2147483647 h 360"/>
                <a:gd name="T26" fmla="*/ 2147483647 w 632"/>
                <a:gd name="T27" fmla="*/ 2147483647 h 360"/>
                <a:gd name="T28" fmla="*/ 2147483647 w 632"/>
                <a:gd name="T29" fmla="*/ 2147483647 h 360"/>
                <a:gd name="T30" fmla="*/ 2147483647 w 632"/>
                <a:gd name="T31" fmla="*/ 2147483647 h 360"/>
                <a:gd name="T32" fmla="*/ 2147483647 w 632"/>
                <a:gd name="T33" fmla="*/ 2147483647 h 360"/>
                <a:gd name="T34" fmla="*/ 2147483647 w 632"/>
                <a:gd name="T35" fmla="*/ 2147483647 h 360"/>
                <a:gd name="T36" fmla="*/ 2147483647 w 632"/>
                <a:gd name="T37" fmla="*/ 2147483647 h 360"/>
                <a:gd name="T38" fmla="*/ 2147483647 w 632"/>
                <a:gd name="T39" fmla="*/ 2147483647 h 360"/>
                <a:gd name="T40" fmla="*/ 2147483647 w 632"/>
                <a:gd name="T41" fmla="*/ 2147483647 h 360"/>
                <a:gd name="T42" fmla="*/ 2147483647 w 632"/>
                <a:gd name="T43" fmla="*/ 2147483647 h 360"/>
                <a:gd name="T44" fmla="*/ 2147483647 w 632"/>
                <a:gd name="T45" fmla="*/ 2147483647 h 360"/>
                <a:gd name="T46" fmla="*/ 2147483647 w 632"/>
                <a:gd name="T47" fmla="*/ 2147483647 h 360"/>
                <a:gd name="T48" fmla="*/ 2147483647 w 632"/>
                <a:gd name="T49" fmla="*/ 0 h 360"/>
                <a:gd name="T50" fmla="*/ 2147483647 w 632"/>
                <a:gd name="T51" fmla="*/ 2147483647 h 360"/>
                <a:gd name="T52" fmla="*/ 2147483647 w 632"/>
                <a:gd name="T53" fmla="*/ 2147483647 h 360"/>
                <a:gd name="T54" fmla="*/ 2147483647 w 632"/>
                <a:gd name="T55" fmla="*/ 2147483647 h 360"/>
                <a:gd name="T56" fmla="*/ 2147483647 w 632"/>
                <a:gd name="T57" fmla="*/ 2147483647 h 360"/>
                <a:gd name="T58" fmla="*/ 2147483647 w 632"/>
                <a:gd name="T59" fmla="*/ 2147483647 h 360"/>
                <a:gd name="T60" fmla="*/ 2147483647 w 632"/>
                <a:gd name="T61" fmla="*/ 2147483647 h 360"/>
                <a:gd name="T62" fmla="*/ 2147483647 w 632"/>
                <a:gd name="T63" fmla="*/ 2147483647 h 360"/>
                <a:gd name="T64" fmla="*/ 2147483647 w 632"/>
                <a:gd name="T65" fmla="*/ 2147483647 h 360"/>
                <a:gd name="T66" fmla="*/ 2147483647 w 632"/>
                <a:gd name="T67" fmla="*/ 2147483647 h 360"/>
                <a:gd name="T68" fmla="*/ 2147483647 w 632"/>
                <a:gd name="T69" fmla="*/ 2147483647 h 360"/>
                <a:gd name="T70" fmla="*/ 2147483647 w 632"/>
                <a:gd name="T71" fmla="*/ 2147483647 h 360"/>
                <a:gd name="T72" fmla="*/ 2147483647 w 632"/>
                <a:gd name="T73" fmla="*/ 2147483647 h 360"/>
                <a:gd name="T74" fmla="*/ 2147483647 w 632"/>
                <a:gd name="T75" fmla="*/ 2147483647 h 360"/>
                <a:gd name="T76" fmla="*/ 2147483647 w 632"/>
                <a:gd name="T77" fmla="*/ 2147483647 h 360"/>
                <a:gd name="T78" fmla="*/ 2147483647 w 632"/>
                <a:gd name="T79" fmla="*/ 2147483647 h 360"/>
                <a:gd name="T80" fmla="*/ 2147483647 w 632"/>
                <a:gd name="T81" fmla="*/ 2147483647 h 360"/>
                <a:gd name="T82" fmla="*/ 2147483647 w 632"/>
                <a:gd name="T83" fmla="*/ 2147483647 h 360"/>
                <a:gd name="T84" fmla="*/ 2147483647 w 632"/>
                <a:gd name="T85" fmla="*/ 2147483647 h 360"/>
                <a:gd name="T86" fmla="*/ 2147483647 w 632"/>
                <a:gd name="T87" fmla="*/ 2147483647 h 360"/>
                <a:gd name="T88" fmla="*/ 2147483647 w 632"/>
                <a:gd name="T89" fmla="*/ 2147483647 h 360"/>
                <a:gd name="T90" fmla="*/ 2147483647 w 632"/>
                <a:gd name="T91" fmla="*/ 2147483647 h 360"/>
                <a:gd name="T92" fmla="*/ 0 w 632"/>
                <a:gd name="T93" fmla="*/ 2147483647 h 360"/>
                <a:gd name="T94" fmla="*/ 2147483647 w 632"/>
                <a:gd name="T95" fmla="*/ 2147483647 h 360"/>
                <a:gd name="T96" fmla="*/ 2147483647 w 632"/>
                <a:gd name="T97" fmla="*/ 214748364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360"/>
                <a:gd name="T149" fmla="*/ 632 w 63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360">
                  <a:moveTo>
                    <a:pt x="624" y="256"/>
                  </a:moveTo>
                  <a:lnTo>
                    <a:pt x="624" y="256"/>
                  </a:lnTo>
                  <a:lnTo>
                    <a:pt x="624" y="240"/>
                  </a:lnTo>
                  <a:lnTo>
                    <a:pt x="632" y="256"/>
                  </a:lnTo>
                  <a:lnTo>
                    <a:pt x="632" y="248"/>
                  </a:lnTo>
                  <a:lnTo>
                    <a:pt x="616" y="216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592" y="216"/>
                  </a:lnTo>
                  <a:lnTo>
                    <a:pt x="592" y="224"/>
                  </a:lnTo>
                  <a:lnTo>
                    <a:pt x="584" y="224"/>
                  </a:lnTo>
                  <a:lnTo>
                    <a:pt x="576" y="224"/>
                  </a:lnTo>
                  <a:lnTo>
                    <a:pt x="576" y="216"/>
                  </a:lnTo>
                  <a:lnTo>
                    <a:pt x="568" y="216"/>
                  </a:lnTo>
                  <a:lnTo>
                    <a:pt x="560" y="208"/>
                  </a:lnTo>
                  <a:lnTo>
                    <a:pt x="544" y="200"/>
                  </a:lnTo>
                  <a:lnTo>
                    <a:pt x="536" y="200"/>
                  </a:lnTo>
                  <a:lnTo>
                    <a:pt x="520" y="200"/>
                  </a:lnTo>
                  <a:lnTo>
                    <a:pt x="528" y="192"/>
                  </a:lnTo>
                  <a:lnTo>
                    <a:pt x="560" y="200"/>
                  </a:lnTo>
                  <a:lnTo>
                    <a:pt x="584" y="216"/>
                  </a:lnTo>
                  <a:lnTo>
                    <a:pt x="592" y="208"/>
                  </a:lnTo>
                  <a:lnTo>
                    <a:pt x="576" y="192"/>
                  </a:lnTo>
                  <a:lnTo>
                    <a:pt x="560" y="192"/>
                  </a:lnTo>
                  <a:lnTo>
                    <a:pt x="544" y="176"/>
                  </a:lnTo>
                  <a:lnTo>
                    <a:pt x="560" y="184"/>
                  </a:lnTo>
                  <a:lnTo>
                    <a:pt x="568" y="192"/>
                  </a:lnTo>
                  <a:lnTo>
                    <a:pt x="576" y="184"/>
                  </a:lnTo>
                  <a:lnTo>
                    <a:pt x="568" y="184"/>
                  </a:lnTo>
                  <a:lnTo>
                    <a:pt x="568" y="176"/>
                  </a:lnTo>
                  <a:lnTo>
                    <a:pt x="584" y="176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76" y="152"/>
                  </a:lnTo>
                  <a:lnTo>
                    <a:pt x="560" y="152"/>
                  </a:lnTo>
                  <a:lnTo>
                    <a:pt x="536" y="136"/>
                  </a:lnTo>
                  <a:lnTo>
                    <a:pt x="520" y="120"/>
                  </a:lnTo>
                  <a:lnTo>
                    <a:pt x="544" y="136"/>
                  </a:lnTo>
                  <a:lnTo>
                    <a:pt x="560" y="152"/>
                  </a:lnTo>
                  <a:lnTo>
                    <a:pt x="568" y="152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76" y="120"/>
                  </a:lnTo>
                  <a:lnTo>
                    <a:pt x="568" y="120"/>
                  </a:lnTo>
                  <a:lnTo>
                    <a:pt x="552" y="112"/>
                  </a:lnTo>
                  <a:lnTo>
                    <a:pt x="536" y="104"/>
                  </a:lnTo>
                  <a:lnTo>
                    <a:pt x="520" y="104"/>
                  </a:lnTo>
                  <a:lnTo>
                    <a:pt x="504" y="96"/>
                  </a:lnTo>
                  <a:lnTo>
                    <a:pt x="504" y="88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80" y="80"/>
                  </a:lnTo>
                  <a:lnTo>
                    <a:pt x="480" y="72"/>
                  </a:lnTo>
                  <a:lnTo>
                    <a:pt x="488" y="64"/>
                  </a:lnTo>
                  <a:lnTo>
                    <a:pt x="496" y="56"/>
                  </a:lnTo>
                  <a:lnTo>
                    <a:pt x="496" y="40"/>
                  </a:lnTo>
                  <a:lnTo>
                    <a:pt x="480" y="24"/>
                  </a:lnTo>
                  <a:lnTo>
                    <a:pt x="456" y="24"/>
                  </a:lnTo>
                  <a:lnTo>
                    <a:pt x="456" y="16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00" y="8"/>
                  </a:lnTo>
                  <a:lnTo>
                    <a:pt x="392" y="8"/>
                  </a:lnTo>
                  <a:lnTo>
                    <a:pt x="384" y="0"/>
                  </a:lnTo>
                  <a:lnTo>
                    <a:pt x="384" y="24"/>
                  </a:lnTo>
                  <a:lnTo>
                    <a:pt x="376" y="32"/>
                  </a:lnTo>
                  <a:lnTo>
                    <a:pt x="376" y="40"/>
                  </a:lnTo>
                  <a:lnTo>
                    <a:pt x="368" y="56"/>
                  </a:lnTo>
                  <a:lnTo>
                    <a:pt x="360" y="56"/>
                  </a:lnTo>
                  <a:lnTo>
                    <a:pt x="360" y="64"/>
                  </a:lnTo>
                  <a:lnTo>
                    <a:pt x="360" y="72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36" y="72"/>
                  </a:lnTo>
                  <a:lnTo>
                    <a:pt x="336" y="88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36" y="112"/>
                  </a:lnTo>
                  <a:lnTo>
                    <a:pt x="320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96" y="112"/>
                  </a:lnTo>
                  <a:lnTo>
                    <a:pt x="296" y="120"/>
                  </a:lnTo>
                  <a:lnTo>
                    <a:pt x="296" y="128"/>
                  </a:lnTo>
                  <a:lnTo>
                    <a:pt x="296" y="136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8"/>
                  </a:lnTo>
                  <a:lnTo>
                    <a:pt x="280" y="176"/>
                  </a:lnTo>
                  <a:lnTo>
                    <a:pt x="272" y="192"/>
                  </a:lnTo>
                  <a:lnTo>
                    <a:pt x="272" y="200"/>
                  </a:lnTo>
                  <a:lnTo>
                    <a:pt x="272" y="208"/>
                  </a:lnTo>
                  <a:lnTo>
                    <a:pt x="264" y="216"/>
                  </a:lnTo>
                  <a:lnTo>
                    <a:pt x="272" y="224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24" y="240"/>
                  </a:lnTo>
                  <a:lnTo>
                    <a:pt x="224" y="248"/>
                  </a:lnTo>
                  <a:lnTo>
                    <a:pt x="216" y="256"/>
                  </a:lnTo>
                  <a:lnTo>
                    <a:pt x="208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84" y="256"/>
                  </a:lnTo>
                  <a:lnTo>
                    <a:pt x="176" y="272"/>
                  </a:lnTo>
                  <a:lnTo>
                    <a:pt x="168" y="272"/>
                  </a:lnTo>
                  <a:lnTo>
                    <a:pt x="160" y="264"/>
                  </a:lnTo>
                  <a:lnTo>
                    <a:pt x="144" y="264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20" y="264"/>
                  </a:lnTo>
                  <a:lnTo>
                    <a:pt x="120" y="256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80" y="304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56" y="328"/>
                  </a:lnTo>
                  <a:lnTo>
                    <a:pt x="40" y="344"/>
                  </a:lnTo>
                  <a:lnTo>
                    <a:pt x="16" y="352"/>
                  </a:lnTo>
                  <a:lnTo>
                    <a:pt x="0" y="360"/>
                  </a:lnTo>
                  <a:lnTo>
                    <a:pt x="152" y="336"/>
                  </a:lnTo>
                  <a:lnTo>
                    <a:pt x="160" y="328"/>
                  </a:lnTo>
                  <a:lnTo>
                    <a:pt x="168" y="328"/>
                  </a:lnTo>
                  <a:lnTo>
                    <a:pt x="240" y="328"/>
                  </a:lnTo>
                  <a:lnTo>
                    <a:pt x="448" y="296"/>
                  </a:lnTo>
                  <a:lnTo>
                    <a:pt x="616" y="256"/>
                  </a:lnTo>
                  <a:lnTo>
                    <a:pt x="624" y="256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08" name="Freeform 160"/>
            <p:cNvSpPr>
              <a:spLocks/>
            </p:cNvSpPr>
            <p:nvPr/>
          </p:nvSpPr>
          <p:spPr bwMode="auto">
            <a:xfrm>
              <a:off x="6946900" y="2746375"/>
              <a:ext cx="658813" cy="336550"/>
            </a:xfrm>
            <a:custGeom>
              <a:avLst/>
              <a:gdLst>
                <a:gd name="T0" fmla="*/ 2147483647 w 360"/>
                <a:gd name="T1" fmla="*/ 2147483647 h 184"/>
                <a:gd name="T2" fmla="*/ 2147483647 w 360"/>
                <a:gd name="T3" fmla="*/ 2147483647 h 184"/>
                <a:gd name="T4" fmla="*/ 2147483647 w 360"/>
                <a:gd name="T5" fmla="*/ 2147483647 h 184"/>
                <a:gd name="T6" fmla="*/ 2147483647 w 360"/>
                <a:gd name="T7" fmla="*/ 2147483647 h 184"/>
                <a:gd name="T8" fmla="*/ 2147483647 w 360"/>
                <a:gd name="T9" fmla="*/ 2147483647 h 184"/>
                <a:gd name="T10" fmla="*/ 2147483647 w 360"/>
                <a:gd name="T11" fmla="*/ 2147483647 h 184"/>
                <a:gd name="T12" fmla="*/ 2147483647 w 360"/>
                <a:gd name="T13" fmla="*/ 2147483647 h 184"/>
                <a:gd name="T14" fmla="*/ 2147483647 w 360"/>
                <a:gd name="T15" fmla="*/ 2147483647 h 184"/>
                <a:gd name="T16" fmla="*/ 2147483647 w 360"/>
                <a:gd name="T17" fmla="*/ 2147483647 h 184"/>
                <a:gd name="T18" fmla="*/ 2147483647 w 360"/>
                <a:gd name="T19" fmla="*/ 2147483647 h 184"/>
                <a:gd name="T20" fmla="*/ 2147483647 w 360"/>
                <a:gd name="T21" fmla="*/ 2147483647 h 184"/>
                <a:gd name="T22" fmla="*/ 2147483647 w 360"/>
                <a:gd name="T23" fmla="*/ 2147483647 h 184"/>
                <a:gd name="T24" fmla="*/ 2147483647 w 360"/>
                <a:gd name="T25" fmla="*/ 2147483647 h 184"/>
                <a:gd name="T26" fmla="*/ 2147483647 w 360"/>
                <a:gd name="T27" fmla="*/ 2147483647 h 184"/>
                <a:gd name="T28" fmla="*/ 2147483647 w 360"/>
                <a:gd name="T29" fmla="*/ 2147483647 h 184"/>
                <a:gd name="T30" fmla="*/ 2147483647 w 360"/>
                <a:gd name="T31" fmla="*/ 2147483647 h 184"/>
                <a:gd name="T32" fmla="*/ 2147483647 w 360"/>
                <a:gd name="T33" fmla="*/ 2147483647 h 184"/>
                <a:gd name="T34" fmla="*/ 2147483647 w 360"/>
                <a:gd name="T35" fmla="*/ 2147483647 h 184"/>
                <a:gd name="T36" fmla="*/ 2147483647 w 360"/>
                <a:gd name="T37" fmla="*/ 2147483647 h 184"/>
                <a:gd name="T38" fmla="*/ 2147483647 w 360"/>
                <a:gd name="T39" fmla="*/ 2147483647 h 184"/>
                <a:gd name="T40" fmla="*/ 2147483647 w 360"/>
                <a:gd name="T41" fmla="*/ 2147483647 h 184"/>
                <a:gd name="T42" fmla="*/ 2147483647 w 360"/>
                <a:gd name="T43" fmla="*/ 2147483647 h 184"/>
                <a:gd name="T44" fmla="*/ 2147483647 w 360"/>
                <a:gd name="T45" fmla="*/ 2147483647 h 184"/>
                <a:gd name="T46" fmla="*/ 2147483647 w 360"/>
                <a:gd name="T47" fmla="*/ 2147483647 h 184"/>
                <a:gd name="T48" fmla="*/ 2147483647 w 360"/>
                <a:gd name="T49" fmla="*/ 2147483647 h 184"/>
                <a:gd name="T50" fmla="*/ 2147483647 w 360"/>
                <a:gd name="T51" fmla="*/ 2147483647 h 184"/>
                <a:gd name="T52" fmla="*/ 2147483647 w 360"/>
                <a:gd name="T53" fmla="*/ 2147483647 h 184"/>
                <a:gd name="T54" fmla="*/ 2147483647 w 360"/>
                <a:gd name="T55" fmla="*/ 2147483647 h 184"/>
                <a:gd name="T56" fmla="*/ 2147483647 w 360"/>
                <a:gd name="T57" fmla="*/ 2147483647 h 184"/>
                <a:gd name="T58" fmla="*/ 2147483647 w 360"/>
                <a:gd name="T59" fmla="*/ 2147483647 h 184"/>
                <a:gd name="T60" fmla="*/ 2147483647 w 360"/>
                <a:gd name="T61" fmla="*/ 2147483647 h 184"/>
                <a:gd name="T62" fmla="*/ 2147483647 w 360"/>
                <a:gd name="T63" fmla="*/ 2147483647 h 184"/>
                <a:gd name="T64" fmla="*/ 2147483647 w 360"/>
                <a:gd name="T65" fmla="*/ 2147483647 h 184"/>
                <a:gd name="T66" fmla="*/ 2147483647 w 360"/>
                <a:gd name="T67" fmla="*/ 2147483647 h 184"/>
                <a:gd name="T68" fmla="*/ 2147483647 w 360"/>
                <a:gd name="T69" fmla="*/ 2147483647 h 184"/>
                <a:gd name="T70" fmla="*/ 2147483647 w 360"/>
                <a:gd name="T71" fmla="*/ 2147483647 h 184"/>
                <a:gd name="T72" fmla="*/ 2147483647 w 360"/>
                <a:gd name="T73" fmla="*/ 2147483647 h 184"/>
                <a:gd name="T74" fmla="*/ 2147483647 w 360"/>
                <a:gd name="T75" fmla="*/ 2147483647 h 184"/>
                <a:gd name="T76" fmla="*/ 2147483647 w 360"/>
                <a:gd name="T77" fmla="*/ 2147483647 h 184"/>
                <a:gd name="T78" fmla="*/ 2147483647 w 360"/>
                <a:gd name="T79" fmla="*/ 2147483647 h 184"/>
                <a:gd name="T80" fmla="*/ 2147483647 w 360"/>
                <a:gd name="T81" fmla="*/ 2147483647 h 184"/>
                <a:gd name="T82" fmla="*/ 0 w 360"/>
                <a:gd name="T83" fmla="*/ 2147483647 h 184"/>
                <a:gd name="T84" fmla="*/ 2147483647 w 360"/>
                <a:gd name="T85" fmla="*/ 2147483647 h 184"/>
                <a:gd name="T86" fmla="*/ 2147483647 w 360"/>
                <a:gd name="T87" fmla="*/ 2147483647 h 184"/>
                <a:gd name="T88" fmla="*/ 2147483647 w 360"/>
                <a:gd name="T89" fmla="*/ 2147483647 h 184"/>
                <a:gd name="T90" fmla="*/ 2147483647 w 360"/>
                <a:gd name="T91" fmla="*/ 2147483647 h 184"/>
                <a:gd name="T92" fmla="*/ 2147483647 w 360"/>
                <a:gd name="T93" fmla="*/ 2147483647 h 184"/>
                <a:gd name="T94" fmla="*/ 2147483647 w 360"/>
                <a:gd name="T95" fmla="*/ 2147483647 h 184"/>
                <a:gd name="T96" fmla="*/ 2147483647 w 360"/>
                <a:gd name="T97" fmla="*/ 2147483647 h 184"/>
                <a:gd name="T98" fmla="*/ 2147483647 w 360"/>
                <a:gd name="T99" fmla="*/ 2147483647 h 184"/>
                <a:gd name="T100" fmla="*/ 2147483647 w 360"/>
                <a:gd name="T101" fmla="*/ 2147483647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0"/>
                <a:gd name="T154" fmla="*/ 0 h 184"/>
                <a:gd name="T155" fmla="*/ 360 w 36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0" h="184">
                  <a:moveTo>
                    <a:pt x="208" y="104"/>
                  </a:moveTo>
                  <a:lnTo>
                    <a:pt x="208" y="104"/>
                  </a:lnTo>
                  <a:lnTo>
                    <a:pt x="200" y="120"/>
                  </a:lnTo>
                  <a:lnTo>
                    <a:pt x="192" y="152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24" y="168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40" y="168"/>
                  </a:lnTo>
                  <a:lnTo>
                    <a:pt x="248" y="168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72" y="176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40" y="144"/>
                  </a:lnTo>
                  <a:lnTo>
                    <a:pt x="248" y="152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0" y="120"/>
                  </a:lnTo>
                  <a:lnTo>
                    <a:pt x="240" y="104"/>
                  </a:lnTo>
                  <a:lnTo>
                    <a:pt x="240" y="96"/>
                  </a:lnTo>
                  <a:lnTo>
                    <a:pt x="240" y="80"/>
                  </a:lnTo>
                  <a:lnTo>
                    <a:pt x="232" y="64"/>
                  </a:lnTo>
                  <a:lnTo>
                    <a:pt x="224" y="64"/>
                  </a:lnTo>
                  <a:lnTo>
                    <a:pt x="240" y="64"/>
                  </a:lnTo>
                  <a:lnTo>
                    <a:pt x="240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56" y="40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64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72"/>
                  </a:lnTo>
                  <a:lnTo>
                    <a:pt x="256" y="80"/>
                  </a:lnTo>
                  <a:lnTo>
                    <a:pt x="264" y="64"/>
                  </a:lnTo>
                  <a:lnTo>
                    <a:pt x="272" y="72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64" y="96"/>
                  </a:lnTo>
                  <a:lnTo>
                    <a:pt x="256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64" y="136"/>
                  </a:lnTo>
                  <a:lnTo>
                    <a:pt x="272" y="152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60"/>
                  </a:lnTo>
                  <a:lnTo>
                    <a:pt x="296" y="168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76"/>
                  </a:lnTo>
                  <a:lnTo>
                    <a:pt x="304" y="184"/>
                  </a:lnTo>
                  <a:lnTo>
                    <a:pt x="312" y="184"/>
                  </a:lnTo>
                  <a:lnTo>
                    <a:pt x="320" y="184"/>
                  </a:lnTo>
                  <a:lnTo>
                    <a:pt x="320" y="176"/>
                  </a:lnTo>
                  <a:lnTo>
                    <a:pt x="336" y="168"/>
                  </a:lnTo>
                  <a:lnTo>
                    <a:pt x="344" y="168"/>
                  </a:lnTo>
                  <a:lnTo>
                    <a:pt x="344" y="144"/>
                  </a:lnTo>
                  <a:lnTo>
                    <a:pt x="352" y="144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52" y="152"/>
                  </a:lnTo>
                  <a:lnTo>
                    <a:pt x="352" y="168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52" y="176"/>
                  </a:lnTo>
                  <a:lnTo>
                    <a:pt x="360" y="168"/>
                  </a:lnTo>
                  <a:lnTo>
                    <a:pt x="360" y="128"/>
                  </a:lnTo>
                  <a:lnTo>
                    <a:pt x="360" y="120"/>
                  </a:lnTo>
                  <a:lnTo>
                    <a:pt x="312" y="128"/>
                  </a:lnTo>
                  <a:lnTo>
                    <a:pt x="280" y="0"/>
                  </a:lnTo>
                  <a:lnTo>
                    <a:pt x="0" y="56"/>
                  </a:lnTo>
                  <a:lnTo>
                    <a:pt x="8" y="10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84" y="96"/>
                  </a:lnTo>
                  <a:lnTo>
                    <a:pt x="192" y="104"/>
                  </a:lnTo>
                  <a:lnTo>
                    <a:pt x="200" y="96"/>
                  </a:lnTo>
                  <a:lnTo>
                    <a:pt x="208" y="104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09" name="Freeform 161"/>
            <p:cNvSpPr>
              <a:spLocks/>
            </p:cNvSpPr>
            <p:nvPr/>
          </p:nvSpPr>
          <p:spPr bwMode="auto">
            <a:xfrm>
              <a:off x="6186488" y="3814763"/>
              <a:ext cx="760412" cy="820737"/>
            </a:xfrm>
            <a:custGeom>
              <a:avLst/>
              <a:gdLst>
                <a:gd name="T0" fmla="*/ 2147483647 w 416"/>
                <a:gd name="T1" fmla="*/ 2147483647 h 448"/>
                <a:gd name="T2" fmla="*/ 2147483647 w 416"/>
                <a:gd name="T3" fmla="*/ 2147483647 h 448"/>
                <a:gd name="T4" fmla="*/ 2147483647 w 416"/>
                <a:gd name="T5" fmla="*/ 2147483647 h 448"/>
                <a:gd name="T6" fmla="*/ 2147483647 w 416"/>
                <a:gd name="T7" fmla="*/ 2147483647 h 448"/>
                <a:gd name="T8" fmla="*/ 2147483647 w 416"/>
                <a:gd name="T9" fmla="*/ 2147483647 h 448"/>
                <a:gd name="T10" fmla="*/ 2147483647 w 416"/>
                <a:gd name="T11" fmla="*/ 2147483647 h 448"/>
                <a:gd name="T12" fmla="*/ 2147483647 w 416"/>
                <a:gd name="T13" fmla="*/ 2147483647 h 448"/>
                <a:gd name="T14" fmla="*/ 2147483647 w 416"/>
                <a:gd name="T15" fmla="*/ 2147483647 h 448"/>
                <a:gd name="T16" fmla="*/ 2147483647 w 416"/>
                <a:gd name="T17" fmla="*/ 2147483647 h 448"/>
                <a:gd name="T18" fmla="*/ 2147483647 w 416"/>
                <a:gd name="T19" fmla="*/ 2147483647 h 448"/>
                <a:gd name="T20" fmla="*/ 2147483647 w 416"/>
                <a:gd name="T21" fmla="*/ 2147483647 h 448"/>
                <a:gd name="T22" fmla="*/ 2147483647 w 416"/>
                <a:gd name="T23" fmla="*/ 2147483647 h 448"/>
                <a:gd name="T24" fmla="*/ 2147483647 w 416"/>
                <a:gd name="T25" fmla="*/ 2147483647 h 448"/>
                <a:gd name="T26" fmla="*/ 2147483647 w 416"/>
                <a:gd name="T27" fmla="*/ 2147483647 h 448"/>
                <a:gd name="T28" fmla="*/ 2147483647 w 416"/>
                <a:gd name="T29" fmla="*/ 2147483647 h 448"/>
                <a:gd name="T30" fmla="*/ 2147483647 w 416"/>
                <a:gd name="T31" fmla="*/ 2147483647 h 448"/>
                <a:gd name="T32" fmla="*/ 2147483647 w 416"/>
                <a:gd name="T33" fmla="*/ 2147483647 h 448"/>
                <a:gd name="T34" fmla="*/ 2147483647 w 416"/>
                <a:gd name="T35" fmla="*/ 2147483647 h 448"/>
                <a:gd name="T36" fmla="*/ 2147483647 w 416"/>
                <a:gd name="T37" fmla="*/ 2147483647 h 448"/>
                <a:gd name="T38" fmla="*/ 2147483647 w 416"/>
                <a:gd name="T39" fmla="*/ 2147483647 h 448"/>
                <a:gd name="T40" fmla="*/ 2147483647 w 416"/>
                <a:gd name="T41" fmla="*/ 2147483647 h 448"/>
                <a:gd name="T42" fmla="*/ 2147483647 w 416"/>
                <a:gd name="T43" fmla="*/ 2147483647 h 448"/>
                <a:gd name="T44" fmla="*/ 2147483647 w 416"/>
                <a:gd name="T45" fmla="*/ 2147483647 h 448"/>
                <a:gd name="T46" fmla="*/ 2147483647 w 416"/>
                <a:gd name="T47" fmla="*/ 2147483647 h 448"/>
                <a:gd name="T48" fmla="*/ 2147483647 w 416"/>
                <a:gd name="T49" fmla="*/ 2147483647 h 448"/>
                <a:gd name="T50" fmla="*/ 2147483647 w 416"/>
                <a:gd name="T51" fmla="*/ 2147483647 h 448"/>
                <a:gd name="T52" fmla="*/ 2147483647 w 416"/>
                <a:gd name="T53" fmla="*/ 2147483647 h 448"/>
                <a:gd name="T54" fmla="*/ 2147483647 w 416"/>
                <a:gd name="T55" fmla="*/ 2147483647 h 448"/>
                <a:gd name="T56" fmla="*/ 2147483647 w 416"/>
                <a:gd name="T57" fmla="*/ 2147483647 h 448"/>
                <a:gd name="T58" fmla="*/ 2147483647 w 416"/>
                <a:gd name="T59" fmla="*/ 2147483647 h 448"/>
                <a:gd name="T60" fmla="*/ 2147483647 w 416"/>
                <a:gd name="T61" fmla="*/ 2147483647 h 448"/>
                <a:gd name="T62" fmla="*/ 2147483647 w 416"/>
                <a:gd name="T63" fmla="*/ 2147483647 h 448"/>
                <a:gd name="T64" fmla="*/ 2147483647 w 416"/>
                <a:gd name="T65" fmla="*/ 2147483647 h 448"/>
                <a:gd name="T66" fmla="*/ 2147483647 w 416"/>
                <a:gd name="T67" fmla="*/ 2147483647 h 448"/>
                <a:gd name="T68" fmla="*/ 2147483647 w 416"/>
                <a:gd name="T69" fmla="*/ 2147483647 h 448"/>
                <a:gd name="T70" fmla="*/ 2147483647 w 416"/>
                <a:gd name="T71" fmla="*/ 2147483647 h 448"/>
                <a:gd name="T72" fmla="*/ 2147483647 w 416"/>
                <a:gd name="T73" fmla="*/ 2147483647 h 448"/>
                <a:gd name="T74" fmla="*/ 2147483647 w 416"/>
                <a:gd name="T75" fmla="*/ 2147483647 h 448"/>
                <a:gd name="T76" fmla="*/ 2147483647 w 416"/>
                <a:gd name="T77" fmla="*/ 2147483647 h 448"/>
                <a:gd name="T78" fmla="*/ 2147483647 w 416"/>
                <a:gd name="T79" fmla="*/ 2147483647 h 448"/>
                <a:gd name="T80" fmla="*/ 2147483647 w 416"/>
                <a:gd name="T81" fmla="*/ 2147483647 h 448"/>
                <a:gd name="T82" fmla="*/ 2147483647 w 416"/>
                <a:gd name="T83" fmla="*/ 0 h 448"/>
                <a:gd name="T84" fmla="*/ 2147483647 w 416"/>
                <a:gd name="T85" fmla="*/ 0 h 448"/>
                <a:gd name="T86" fmla="*/ 0 w 416"/>
                <a:gd name="T87" fmla="*/ 2147483647 h 448"/>
                <a:gd name="T88" fmla="*/ 2147483647 w 416"/>
                <a:gd name="T89" fmla="*/ 2147483647 h 448"/>
                <a:gd name="T90" fmla="*/ 2147483647 w 416"/>
                <a:gd name="T91" fmla="*/ 2147483647 h 448"/>
                <a:gd name="T92" fmla="*/ 2147483647 w 416"/>
                <a:gd name="T93" fmla="*/ 2147483647 h 448"/>
                <a:gd name="T94" fmla="*/ 2147483647 w 416"/>
                <a:gd name="T95" fmla="*/ 2147483647 h 448"/>
                <a:gd name="T96" fmla="*/ 2147483647 w 416"/>
                <a:gd name="T97" fmla="*/ 2147483647 h 448"/>
                <a:gd name="T98" fmla="*/ 2147483647 w 416"/>
                <a:gd name="T99" fmla="*/ 2147483647 h 448"/>
                <a:gd name="T100" fmla="*/ 2147483647 w 416"/>
                <a:gd name="T101" fmla="*/ 2147483647 h 448"/>
                <a:gd name="T102" fmla="*/ 2147483647 w 416"/>
                <a:gd name="T103" fmla="*/ 2147483647 h 448"/>
                <a:gd name="T104" fmla="*/ 2147483647 w 416"/>
                <a:gd name="T105" fmla="*/ 2147483647 h 448"/>
                <a:gd name="T106" fmla="*/ 2147483647 w 416"/>
                <a:gd name="T107" fmla="*/ 2147483647 h 448"/>
                <a:gd name="T108" fmla="*/ 2147483647 w 416"/>
                <a:gd name="T109" fmla="*/ 2147483647 h 448"/>
                <a:gd name="T110" fmla="*/ 2147483647 w 416"/>
                <a:gd name="T111" fmla="*/ 2147483647 h 448"/>
                <a:gd name="T112" fmla="*/ 2147483647 w 416"/>
                <a:gd name="T113" fmla="*/ 2147483647 h 448"/>
                <a:gd name="T114" fmla="*/ 2147483647 w 416"/>
                <a:gd name="T115" fmla="*/ 2147483647 h 448"/>
                <a:gd name="T116" fmla="*/ 2147483647 w 416"/>
                <a:gd name="T117" fmla="*/ 2147483647 h 448"/>
                <a:gd name="T118" fmla="*/ 2147483647 w 416"/>
                <a:gd name="T119" fmla="*/ 2147483647 h 448"/>
                <a:gd name="T120" fmla="*/ 2147483647 w 416"/>
                <a:gd name="T121" fmla="*/ 2147483647 h 448"/>
                <a:gd name="T122" fmla="*/ 2147483647 w 416"/>
                <a:gd name="T123" fmla="*/ 2147483647 h 448"/>
                <a:gd name="T124" fmla="*/ 2147483647 w 416"/>
                <a:gd name="T125" fmla="*/ 2147483647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6"/>
                <a:gd name="T190" fmla="*/ 0 h 448"/>
                <a:gd name="T191" fmla="*/ 416 w 416"/>
                <a:gd name="T192" fmla="*/ 448 h 4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6" h="448">
                  <a:moveTo>
                    <a:pt x="392" y="400"/>
                  </a:moveTo>
                  <a:lnTo>
                    <a:pt x="392" y="392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392" y="384"/>
                  </a:lnTo>
                  <a:lnTo>
                    <a:pt x="392" y="376"/>
                  </a:lnTo>
                  <a:lnTo>
                    <a:pt x="400" y="376"/>
                  </a:lnTo>
                  <a:lnTo>
                    <a:pt x="392" y="376"/>
                  </a:lnTo>
                  <a:lnTo>
                    <a:pt x="392" y="368"/>
                  </a:lnTo>
                  <a:lnTo>
                    <a:pt x="384" y="360"/>
                  </a:lnTo>
                  <a:lnTo>
                    <a:pt x="392" y="360"/>
                  </a:lnTo>
                  <a:lnTo>
                    <a:pt x="392" y="368"/>
                  </a:lnTo>
                  <a:lnTo>
                    <a:pt x="392" y="352"/>
                  </a:lnTo>
                  <a:lnTo>
                    <a:pt x="392" y="344"/>
                  </a:lnTo>
                  <a:lnTo>
                    <a:pt x="400" y="344"/>
                  </a:lnTo>
                  <a:lnTo>
                    <a:pt x="400" y="328"/>
                  </a:lnTo>
                  <a:lnTo>
                    <a:pt x="400" y="320"/>
                  </a:lnTo>
                  <a:lnTo>
                    <a:pt x="408" y="320"/>
                  </a:lnTo>
                  <a:lnTo>
                    <a:pt x="408" y="312"/>
                  </a:lnTo>
                  <a:lnTo>
                    <a:pt x="400" y="312"/>
                  </a:lnTo>
                  <a:lnTo>
                    <a:pt x="400" y="304"/>
                  </a:lnTo>
                  <a:lnTo>
                    <a:pt x="408" y="304"/>
                  </a:lnTo>
                  <a:lnTo>
                    <a:pt x="408" y="296"/>
                  </a:lnTo>
                  <a:lnTo>
                    <a:pt x="408" y="288"/>
                  </a:lnTo>
                  <a:lnTo>
                    <a:pt x="408" y="280"/>
                  </a:lnTo>
                  <a:lnTo>
                    <a:pt x="416" y="272"/>
                  </a:lnTo>
                  <a:lnTo>
                    <a:pt x="416" y="264"/>
                  </a:lnTo>
                  <a:lnTo>
                    <a:pt x="408" y="264"/>
                  </a:lnTo>
                  <a:lnTo>
                    <a:pt x="408" y="256"/>
                  </a:lnTo>
                  <a:lnTo>
                    <a:pt x="408" y="240"/>
                  </a:lnTo>
                  <a:lnTo>
                    <a:pt x="384" y="216"/>
                  </a:lnTo>
                  <a:lnTo>
                    <a:pt x="376" y="208"/>
                  </a:lnTo>
                  <a:lnTo>
                    <a:pt x="376" y="184"/>
                  </a:lnTo>
                  <a:lnTo>
                    <a:pt x="352" y="176"/>
                  </a:lnTo>
                  <a:lnTo>
                    <a:pt x="344" y="168"/>
                  </a:lnTo>
                  <a:lnTo>
                    <a:pt x="336" y="160"/>
                  </a:lnTo>
                  <a:lnTo>
                    <a:pt x="320" y="152"/>
                  </a:lnTo>
                  <a:lnTo>
                    <a:pt x="320" y="136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288" y="104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6" y="88"/>
                  </a:lnTo>
                  <a:lnTo>
                    <a:pt x="248" y="80"/>
                  </a:lnTo>
                  <a:lnTo>
                    <a:pt x="240" y="56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104" y="16"/>
                  </a:lnTo>
                  <a:lnTo>
                    <a:pt x="0" y="24"/>
                  </a:lnTo>
                  <a:lnTo>
                    <a:pt x="56" y="232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36"/>
                  </a:lnTo>
                  <a:lnTo>
                    <a:pt x="72" y="360"/>
                  </a:lnTo>
                  <a:lnTo>
                    <a:pt x="80" y="36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96" y="424"/>
                  </a:lnTo>
                  <a:lnTo>
                    <a:pt x="112" y="448"/>
                  </a:lnTo>
                  <a:lnTo>
                    <a:pt x="336" y="432"/>
                  </a:lnTo>
                  <a:lnTo>
                    <a:pt x="344" y="448"/>
                  </a:lnTo>
                  <a:lnTo>
                    <a:pt x="360" y="448"/>
                  </a:lnTo>
                  <a:lnTo>
                    <a:pt x="360" y="440"/>
                  </a:lnTo>
                  <a:lnTo>
                    <a:pt x="352" y="432"/>
                  </a:lnTo>
                  <a:lnTo>
                    <a:pt x="352" y="424"/>
                  </a:lnTo>
                  <a:lnTo>
                    <a:pt x="352" y="408"/>
                  </a:lnTo>
                  <a:lnTo>
                    <a:pt x="360" y="400"/>
                  </a:lnTo>
                  <a:lnTo>
                    <a:pt x="368" y="408"/>
                  </a:lnTo>
                  <a:lnTo>
                    <a:pt x="384" y="408"/>
                  </a:lnTo>
                  <a:lnTo>
                    <a:pt x="392" y="408"/>
                  </a:lnTo>
                  <a:lnTo>
                    <a:pt x="400" y="408"/>
                  </a:lnTo>
                  <a:lnTo>
                    <a:pt x="400" y="400"/>
                  </a:lnTo>
                  <a:lnTo>
                    <a:pt x="392" y="400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10" name="Freeform 176"/>
            <p:cNvSpPr>
              <a:spLocks/>
            </p:cNvSpPr>
            <p:nvPr/>
          </p:nvSpPr>
          <p:spPr bwMode="auto">
            <a:xfrm>
              <a:off x="7902575" y="2192338"/>
              <a:ext cx="103188" cy="147637"/>
            </a:xfrm>
            <a:custGeom>
              <a:avLst/>
              <a:gdLst>
                <a:gd name="T0" fmla="*/ 2147483647 w 56"/>
                <a:gd name="T1" fmla="*/ 2147483647 h 80"/>
                <a:gd name="T2" fmla="*/ 2147483647 w 56"/>
                <a:gd name="T3" fmla="*/ 2147483647 h 80"/>
                <a:gd name="T4" fmla="*/ 2147483647 w 56"/>
                <a:gd name="T5" fmla="*/ 2147483647 h 80"/>
                <a:gd name="T6" fmla="*/ 2147483647 w 56"/>
                <a:gd name="T7" fmla="*/ 2147483647 h 80"/>
                <a:gd name="T8" fmla="*/ 2147483647 w 56"/>
                <a:gd name="T9" fmla="*/ 2147483647 h 80"/>
                <a:gd name="T10" fmla="*/ 2147483647 w 56"/>
                <a:gd name="T11" fmla="*/ 2147483647 h 80"/>
                <a:gd name="T12" fmla="*/ 2147483647 w 56"/>
                <a:gd name="T13" fmla="*/ 2147483647 h 80"/>
                <a:gd name="T14" fmla="*/ 2147483647 w 56"/>
                <a:gd name="T15" fmla="*/ 2147483647 h 80"/>
                <a:gd name="T16" fmla="*/ 2147483647 w 56"/>
                <a:gd name="T17" fmla="*/ 2147483647 h 80"/>
                <a:gd name="T18" fmla="*/ 2147483647 w 56"/>
                <a:gd name="T19" fmla="*/ 2147483647 h 80"/>
                <a:gd name="T20" fmla="*/ 2147483647 w 56"/>
                <a:gd name="T21" fmla="*/ 2147483647 h 80"/>
                <a:gd name="T22" fmla="*/ 2147483647 w 56"/>
                <a:gd name="T23" fmla="*/ 2147483647 h 80"/>
                <a:gd name="T24" fmla="*/ 2147483647 w 56"/>
                <a:gd name="T25" fmla="*/ 2147483647 h 80"/>
                <a:gd name="T26" fmla="*/ 2147483647 w 56"/>
                <a:gd name="T27" fmla="*/ 2147483647 h 80"/>
                <a:gd name="T28" fmla="*/ 2147483647 w 56"/>
                <a:gd name="T29" fmla="*/ 2147483647 h 80"/>
                <a:gd name="T30" fmla="*/ 2147483647 w 56"/>
                <a:gd name="T31" fmla="*/ 2147483647 h 80"/>
                <a:gd name="T32" fmla="*/ 2147483647 w 56"/>
                <a:gd name="T33" fmla="*/ 2147483647 h 80"/>
                <a:gd name="T34" fmla="*/ 2147483647 w 56"/>
                <a:gd name="T35" fmla="*/ 2147483647 h 80"/>
                <a:gd name="T36" fmla="*/ 2147483647 w 56"/>
                <a:gd name="T37" fmla="*/ 2147483647 h 80"/>
                <a:gd name="T38" fmla="*/ 2147483647 w 56"/>
                <a:gd name="T39" fmla="*/ 2147483647 h 80"/>
                <a:gd name="T40" fmla="*/ 2147483647 w 56"/>
                <a:gd name="T41" fmla="*/ 2147483647 h 80"/>
                <a:gd name="T42" fmla="*/ 2147483647 w 56"/>
                <a:gd name="T43" fmla="*/ 2147483647 h 80"/>
                <a:gd name="T44" fmla="*/ 2147483647 w 56"/>
                <a:gd name="T45" fmla="*/ 2147483647 h 80"/>
                <a:gd name="T46" fmla="*/ 2147483647 w 56"/>
                <a:gd name="T47" fmla="*/ 2147483647 h 80"/>
                <a:gd name="T48" fmla="*/ 2147483647 w 56"/>
                <a:gd name="T49" fmla="*/ 2147483647 h 80"/>
                <a:gd name="T50" fmla="*/ 2147483647 w 56"/>
                <a:gd name="T51" fmla="*/ 2147483647 h 80"/>
                <a:gd name="T52" fmla="*/ 2147483647 w 56"/>
                <a:gd name="T53" fmla="*/ 2147483647 h 80"/>
                <a:gd name="T54" fmla="*/ 2147483647 w 56"/>
                <a:gd name="T55" fmla="*/ 2147483647 h 80"/>
                <a:gd name="T56" fmla="*/ 2147483647 w 56"/>
                <a:gd name="T57" fmla="*/ 2147483647 h 80"/>
                <a:gd name="T58" fmla="*/ 2147483647 w 56"/>
                <a:gd name="T59" fmla="*/ 2147483647 h 80"/>
                <a:gd name="T60" fmla="*/ 2147483647 w 56"/>
                <a:gd name="T61" fmla="*/ 2147483647 h 80"/>
                <a:gd name="T62" fmla="*/ 2147483647 w 56"/>
                <a:gd name="T63" fmla="*/ 2147483647 h 80"/>
                <a:gd name="T64" fmla="*/ 2147483647 w 56"/>
                <a:gd name="T65" fmla="*/ 0 h 80"/>
                <a:gd name="T66" fmla="*/ 2147483647 w 56"/>
                <a:gd name="T67" fmla="*/ 0 h 80"/>
                <a:gd name="T68" fmla="*/ 0 w 56"/>
                <a:gd name="T69" fmla="*/ 2147483647 h 80"/>
                <a:gd name="T70" fmla="*/ 0 w 56"/>
                <a:gd name="T71" fmla="*/ 2147483647 h 80"/>
                <a:gd name="T72" fmla="*/ 2147483647 w 56"/>
                <a:gd name="T73" fmla="*/ 2147483647 h 80"/>
                <a:gd name="T74" fmla="*/ 2147483647 w 56"/>
                <a:gd name="T75" fmla="*/ 2147483647 h 80"/>
                <a:gd name="T76" fmla="*/ 2147483647 w 56"/>
                <a:gd name="T77" fmla="*/ 2147483647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"/>
                <a:gd name="T118" fmla="*/ 0 h 80"/>
                <a:gd name="T119" fmla="*/ 56 w 56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" h="80">
                  <a:moveTo>
                    <a:pt x="8" y="72"/>
                  </a:move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8" y="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11" name="Freeform 177"/>
            <p:cNvSpPr>
              <a:spLocks/>
            </p:cNvSpPr>
            <p:nvPr/>
          </p:nvSpPr>
          <p:spPr bwMode="auto">
            <a:xfrm>
              <a:off x="7651750" y="2379663"/>
              <a:ext cx="263525" cy="160337"/>
            </a:xfrm>
            <a:custGeom>
              <a:avLst/>
              <a:gdLst>
                <a:gd name="T0" fmla="*/ 0 w 144"/>
                <a:gd name="T1" fmla="*/ 2147483647 h 88"/>
                <a:gd name="T2" fmla="*/ 0 w 144"/>
                <a:gd name="T3" fmla="*/ 2147483647 h 88"/>
                <a:gd name="T4" fmla="*/ 2147483647 w 144"/>
                <a:gd name="T5" fmla="*/ 2147483647 h 88"/>
                <a:gd name="T6" fmla="*/ 2147483647 w 144"/>
                <a:gd name="T7" fmla="*/ 2147483647 h 88"/>
                <a:gd name="T8" fmla="*/ 2147483647 w 144"/>
                <a:gd name="T9" fmla="*/ 2147483647 h 88"/>
                <a:gd name="T10" fmla="*/ 2147483647 w 144"/>
                <a:gd name="T11" fmla="*/ 2147483647 h 88"/>
                <a:gd name="T12" fmla="*/ 2147483647 w 144"/>
                <a:gd name="T13" fmla="*/ 2147483647 h 88"/>
                <a:gd name="T14" fmla="*/ 2147483647 w 144"/>
                <a:gd name="T15" fmla="*/ 2147483647 h 88"/>
                <a:gd name="T16" fmla="*/ 2147483647 w 144"/>
                <a:gd name="T17" fmla="*/ 2147483647 h 88"/>
                <a:gd name="T18" fmla="*/ 2147483647 w 144"/>
                <a:gd name="T19" fmla="*/ 2147483647 h 88"/>
                <a:gd name="T20" fmla="*/ 2147483647 w 144"/>
                <a:gd name="T21" fmla="*/ 0 h 88"/>
                <a:gd name="T22" fmla="*/ 2147483647 w 144"/>
                <a:gd name="T23" fmla="*/ 2147483647 h 88"/>
                <a:gd name="T24" fmla="*/ 2147483647 w 144"/>
                <a:gd name="T25" fmla="*/ 2147483647 h 88"/>
                <a:gd name="T26" fmla="*/ 2147483647 w 144"/>
                <a:gd name="T27" fmla="*/ 2147483647 h 88"/>
                <a:gd name="T28" fmla="*/ 2147483647 w 144"/>
                <a:gd name="T29" fmla="*/ 2147483647 h 88"/>
                <a:gd name="T30" fmla="*/ 2147483647 w 144"/>
                <a:gd name="T31" fmla="*/ 2147483647 h 88"/>
                <a:gd name="T32" fmla="*/ 2147483647 w 144"/>
                <a:gd name="T33" fmla="*/ 2147483647 h 88"/>
                <a:gd name="T34" fmla="*/ 2147483647 w 144"/>
                <a:gd name="T35" fmla="*/ 2147483647 h 88"/>
                <a:gd name="T36" fmla="*/ 2147483647 w 144"/>
                <a:gd name="T37" fmla="*/ 2147483647 h 88"/>
                <a:gd name="T38" fmla="*/ 2147483647 w 144"/>
                <a:gd name="T39" fmla="*/ 2147483647 h 88"/>
                <a:gd name="T40" fmla="*/ 2147483647 w 144"/>
                <a:gd name="T41" fmla="*/ 2147483647 h 88"/>
                <a:gd name="T42" fmla="*/ 2147483647 w 144"/>
                <a:gd name="T43" fmla="*/ 2147483647 h 88"/>
                <a:gd name="T44" fmla="*/ 2147483647 w 144"/>
                <a:gd name="T45" fmla="*/ 2147483647 h 88"/>
                <a:gd name="T46" fmla="*/ 2147483647 w 144"/>
                <a:gd name="T47" fmla="*/ 2147483647 h 88"/>
                <a:gd name="T48" fmla="*/ 2147483647 w 144"/>
                <a:gd name="T49" fmla="*/ 0 h 88"/>
                <a:gd name="T50" fmla="*/ 2147483647 w 144"/>
                <a:gd name="T51" fmla="*/ 0 h 88"/>
                <a:gd name="T52" fmla="*/ 2147483647 w 144"/>
                <a:gd name="T53" fmla="*/ 2147483647 h 88"/>
                <a:gd name="T54" fmla="*/ 2147483647 w 144"/>
                <a:gd name="T55" fmla="*/ 2147483647 h 88"/>
                <a:gd name="T56" fmla="*/ 2147483647 w 144"/>
                <a:gd name="T57" fmla="*/ 2147483647 h 88"/>
                <a:gd name="T58" fmla="*/ 2147483647 w 144"/>
                <a:gd name="T59" fmla="*/ 2147483647 h 88"/>
                <a:gd name="T60" fmla="*/ 2147483647 w 144"/>
                <a:gd name="T61" fmla="*/ 2147483647 h 88"/>
                <a:gd name="T62" fmla="*/ 2147483647 w 144"/>
                <a:gd name="T63" fmla="*/ 2147483647 h 88"/>
                <a:gd name="T64" fmla="*/ 2147483647 w 144"/>
                <a:gd name="T65" fmla="*/ 2147483647 h 88"/>
                <a:gd name="T66" fmla="*/ 2147483647 w 144"/>
                <a:gd name="T67" fmla="*/ 2147483647 h 88"/>
                <a:gd name="T68" fmla="*/ 2147483647 w 144"/>
                <a:gd name="T69" fmla="*/ 2147483647 h 88"/>
                <a:gd name="T70" fmla="*/ 2147483647 w 144"/>
                <a:gd name="T71" fmla="*/ 2147483647 h 88"/>
                <a:gd name="T72" fmla="*/ 2147483647 w 144"/>
                <a:gd name="T73" fmla="*/ 2147483647 h 88"/>
                <a:gd name="T74" fmla="*/ 0 w 144"/>
                <a:gd name="T75" fmla="*/ 2147483647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88"/>
                <a:gd name="T116" fmla="*/ 144 w 14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88">
                  <a:moveTo>
                    <a:pt x="0" y="88"/>
                  </a:move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28" y="16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12" name="Rectangle 242"/>
            <p:cNvSpPr>
              <a:spLocks noChangeArrowheads="1"/>
            </p:cNvSpPr>
            <p:nvPr/>
          </p:nvSpPr>
          <p:spPr bwMode="auto">
            <a:xfrm>
              <a:off x="2813050" y="1511300"/>
              <a:ext cx="14605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MT</a:t>
              </a:r>
              <a:endParaRPr lang="en-US" sz="800"/>
            </a:p>
          </p:txBody>
        </p:sp>
        <p:sp>
          <p:nvSpPr>
            <p:cNvPr id="113" name="Rectangle 243"/>
            <p:cNvSpPr>
              <a:spLocks noChangeArrowheads="1"/>
            </p:cNvSpPr>
            <p:nvPr/>
          </p:nvSpPr>
          <p:spPr bwMode="auto">
            <a:xfrm>
              <a:off x="2997200" y="2290763"/>
              <a:ext cx="163513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WY</a:t>
              </a:r>
              <a:endParaRPr lang="en-US" sz="800"/>
            </a:p>
          </p:txBody>
        </p:sp>
        <p:sp>
          <p:nvSpPr>
            <p:cNvPr id="114" name="Rectangle 244"/>
            <p:cNvSpPr>
              <a:spLocks noChangeArrowheads="1"/>
            </p:cNvSpPr>
            <p:nvPr/>
          </p:nvSpPr>
          <p:spPr bwMode="auto">
            <a:xfrm>
              <a:off x="2195513" y="2058988"/>
              <a:ext cx="1016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ID</a:t>
              </a:r>
              <a:endParaRPr lang="en-US" sz="800"/>
            </a:p>
          </p:txBody>
        </p:sp>
        <p:sp>
          <p:nvSpPr>
            <p:cNvPr id="115" name="Rectangle 245"/>
            <p:cNvSpPr>
              <a:spLocks noChangeArrowheads="1"/>
            </p:cNvSpPr>
            <p:nvPr/>
          </p:nvSpPr>
          <p:spPr bwMode="auto">
            <a:xfrm>
              <a:off x="1527175" y="1223963"/>
              <a:ext cx="163513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WA</a:t>
              </a:r>
              <a:endParaRPr lang="en-US" sz="800"/>
            </a:p>
          </p:txBody>
        </p:sp>
        <p:sp>
          <p:nvSpPr>
            <p:cNvPr id="116" name="Rectangle 246"/>
            <p:cNvSpPr>
              <a:spLocks noChangeArrowheads="1"/>
            </p:cNvSpPr>
            <p:nvPr/>
          </p:nvSpPr>
          <p:spPr bwMode="auto">
            <a:xfrm>
              <a:off x="1341438" y="1809750"/>
              <a:ext cx="1524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OR</a:t>
              </a:r>
              <a:endParaRPr lang="en-US" sz="800"/>
            </a:p>
          </p:txBody>
        </p:sp>
        <p:sp>
          <p:nvSpPr>
            <p:cNvPr id="117" name="Rectangle 247"/>
            <p:cNvSpPr>
              <a:spLocks noChangeArrowheads="1"/>
            </p:cNvSpPr>
            <p:nvPr/>
          </p:nvSpPr>
          <p:spPr bwMode="auto">
            <a:xfrm>
              <a:off x="1657350" y="2687638"/>
              <a:ext cx="141288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NV</a:t>
              </a:r>
              <a:endParaRPr lang="en-US" sz="800"/>
            </a:p>
          </p:txBody>
        </p:sp>
        <p:sp>
          <p:nvSpPr>
            <p:cNvPr id="118" name="Rectangle 248"/>
            <p:cNvSpPr>
              <a:spLocks noChangeArrowheads="1"/>
            </p:cNvSpPr>
            <p:nvPr/>
          </p:nvSpPr>
          <p:spPr bwMode="auto">
            <a:xfrm>
              <a:off x="2376488" y="2960688"/>
              <a:ext cx="13493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UT</a:t>
              </a:r>
              <a:endParaRPr lang="en-US" sz="800"/>
            </a:p>
          </p:txBody>
        </p:sp>
        <p:sp>
          <p:nvSpPr>
            <p:cNvPr id="119" name="Rectangle 250"/>
            <p:cNvSpPr>
              <a:spLocks noChangeArrowheads="1"/>
            </p:cNvSpPr>
            <p:nvPr/>
          </p:nvSpPr>
          <p:spPr bwMode="auto">
            <a:xfrm>
              <a:off x="2133600" y="3810000"/>
              <a:ext cx="130175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AZ</a:t>
              </a:r>
              <a:endParaRPr lang="en-US" sz="800" dirty="0"/>
            </a:p>
          </p:txBody>
        </p:sp>
        <p:sp>
          <p:nvSpPr>
            <p:cNvPr id="120" name="Rectangle 251"/>
            <p:cNvSpPr>
              <a:spLocks noChangeArrowheads="1"/>
            </p:cNvSpPr>
            <p:nvPr/>
          </p:nvSpPr>
          <p:spPr bwMode="auto">
            <a:xfrm>
              <a:off x="4035425" y="1536700"/>
              <a:ext cx="14605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ND</a:t>
              </a:r>
              <a:endParaRPr lang="en-US" sz="800"/>
            </a:p>
          </p:txBody>
        </p:sp>
        <p:sp>
          <p:nvSpPr>
            <p:cNvPr id="121" name="Rectangle 252"/>
            <p:cNvSpPr>
              <a:spLocks noChangeArrowheads="1"/>
            </p:cNvSpPr>
            <p:nvPr/>
          </p:nvSpPr>
          <p:spPr bwMode="auto">
            <a:xfrm>
              <a:off x="4003675" y="2087563"/>
              <a:ext cx="141288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SD</a:t>
              </a:r>
              <a:endParaRPr lang="en-US" sz="800" dirty="0"/>
            </a:p>
          </p:txBody>
        </p:sp>
        <p:sp>
          <p:nvSpPr>
            <p:cNvPr id="122" name="Rectangle 253"/>
            <p:cNvSpPr>
              <a:spLocks noChangeArrowheads="1"/>
            </p:cNvSpPr>
            <p:nvPr/>
          </p:nvSpPr>
          <p:spPr bwMode="auto">
            <a:xfrm>
              <a:off x="4035425" y="2673350"/>
              <a:ext cx="141288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NE</a:t>
              </a:r>
              <a:endParaRPr lang="en-US" sz="800"/>
            </a:p>
          </p:txBody>
        </p:sp>
        <p:sp>
          <p:nvSpPr>
            <p:cNvPr id="123" name="Rectangle 254"/>
            <p:cNvSpPr>
              <a:spLocks noChangeArrowheads="1"/>
            </p:cNvSpPr>
            <p:nvPr/>
          </p:nvSpPr>
          <p:spPr bwMode="auto">
            <a:xfrm>
              <a:off x="3200400" y="3048000"/>
              <a:ext cx="182562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C O</a:t>
              </a:r>
              <a:endParaRPr lang="en-US" sz="800" dirty="0"/>
            </a:p>
          </p:txBody>
        </p:sp>
        <p:sp>
          <p:nvSpPr>
            <p:cNvPr id="124" name="Rectangle 255"/>
            <p:cNvSpPr>
              <a:spLocks noChangeArrowheads="1"/>
            </p:cNvSpPr>
            <p:nvPr/>
          </p:nvSpPr>
          <p:spPr bwMode="auto">
            <a:xfrm>
              <a:off x="3048000" y="3962400"/>
              <a:ext cx="157163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NM</a:t>
              </a:r>
              <a:endParaRPr lang="en-US" sz="800" dirty="0"/>
            </a:p>
          </p:txBody>
        </p:sp>
        <p:sp>
          <p:nvSpPr>
            <p:cNvPr id="125" name="Rectangle 256"/>
            <p:cNvSpPr>
              <a:spLocks noChangeArrowheads="1"/>
            </p:cNvSpPr>
            <p:nvPr/>
          </p:nvSpPr>
          <p:spPr bwMode="auto">
            <a:xfrm>
              <a:off x="3998913" y="4498975"/>
              <a:ext cx="13017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TX</a:t>
              </a:r>
              <a:endParaRPr lang="en-US" sz="800"/>
            </a:p>
          </p:txBody>
        </p:sp>
        <p:sp>
          <p:nvSpPr>
            <p:cNvPr id="126" name="Rectangle 257"/>
            <p:cNvSpPr>
              <a:spLocks noChangeArrowheads="1"/>
            </p:cNvSpPr>
            <p:nvPr/>
          </p:nvSpPr>
          <p:spPr bwMode="auto">
            <a:xfrm>
              <a:off x="4318000" y="3816350"/>
              <a:ext cx="147638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OK</a:t>
              </a:r>
              <a:endParaRPr lang="en-US" sz="800"/>
            </a:p>
          </p:txBody>
        </p:sp>
        <p:sp>
          <p:nvSpPr>
            <p:cNvPr id="127" name="Rectangle 258"/>
            <p:cNvSpPr>
              <a:spLocks noChangeArrowheads="1"/>
            </p:cNvSpPr>
            <p:nvPr/>
          </p:nvSpPr>
          <p:spPr bwMode="auto">
            <a:xfrm>
              <a:off x="4257675" y="3228975"/>
              <a:ext cx="13652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KS</a:t>
              </a:r>
              <a:endParaRPr lang="en-US" sz="800" dirty="0"/>
            </a:p>
          </p:txBody>
        </p:sp>
        <p:sp>
          <p:nvSpPr>
            <p:cNvPr id="128" name="Rectangle 259"/>
            <p:cNvSpPr>
              <a:spLocks noChangeArrowheads="1"/>
            </p:cNvSpPr>
            <p:nvPr/>
          </p:nvSpPr>
          <p:spPr bwMode="auto">
            <a:xfrm>
              <a:off x="5056188" y="3903663"/>
              <a:ext cx="14128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AR</a:t>
              </a:r>
              <a:endParaRPr lang="en-US" sz="800" dirty="0"/>
            </a:p>
          </p:txBody>
        </p:sp>
        <p:sp>
          <p:nvSpPr>
            <p:cNvPr id="129" name="Rectangle 260"/>
            <p:cNvSpPr>
              <a:spLocks noChangeArrowheads="1"/>
            </p:cNvSpPr>
            <p:nvPr/>
          </p:nvSpPr>
          <p:spPr bwMode="auto">
            <a:xfrm>
              <a:off x="5135563" y="4699000"/>
              <a:ext cx="125412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LA</a:t>
              </a:r>
              <a:endParaRPr lang="en-US" sz="800"/>
            </a:p>
          </p:txBody>
        </p:sp>
        <p:sp>
          <p:nvSpPr>
            <p:cNvPr id="130" name="Rectangle 261"/>
            <p:cNvSpPr>
              <a:spLocks noChangeArrowheads="1"/>
            </p:cNvSpPr>
            <p:nvPr/>
          </p:nvSpPr>
          <p:spPr bwMode="auto">
            <a:xfrm>
              <a:off x="5014913" y="3217863"/>
              <a:ext cx="163512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MO</a:t>
              </a:r>
              <a:endParaRPr lang="en-US" sz="800"/>
            </a:p>
          </p:txBody>
        </p:sp>
        <p:sp>
          <p:nvSpPr>
            <p:cNvPr id="131" name="Rectangle 262"/>
            <p:cNvSpPr>
              <a:spLocks noChangeArrowheads="1"/>
            </p:cNvSpPr>
            <p:nvPr/>
          </p:nvSpPr>
          <p:spPr bwMode="auto">
            <a:xfrm>
              <a:off x="4945063" y="2565400"/>
              <a:ext cx="96837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IA</a:t>
              </a:r>
              <a:endParaRPr lang="en-US" sz="800"/>
            </a:p>
          </p:txBody>
        </p:sp>
        <p:sp>
          <p:nvSpPr>
            <p:cNvPr id="132" name="Rectangle 263"/>
            <p:cNvSpPr>
              <a:spLocks noChangeArrowheads="1"/>
            </p:cNvSpPr>
            <p:nvPr/>
          </p:nvSpPr>
          <p:spPr bwMode="auto">
            <a:xfrm>
              <a:off x="4708525" y="1728788"/>
              <a:ext cx="157163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MN</a:t>
              </a:r>
              <a:endParaRPr lang="en-US" sz="800" dirty="0"/>
            </a:p>
          </p:txBody>
        </p:sp>
        <p:sp>
          <p:nvSpPr>
            <p:cNvPr id="133" name="Rectangle 264"/>
            <p:cNvSpPr>
              <a:spLocks noChangeArrowheads="1"/>
            </p:cNvSpPr>
            <p:nvPr/>
          </p:nvSpPr>
          <p:spPr bwMode="auto">
            <a:xfrm>
              <a:off x="5360988" y="2068513"/>
              <a:ext cx="123825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WI</a:t>
              </a:r>
              <a:endParaRPr lang="en-US" sz="800"/>
            </a:p>
          </p:txBody>
        </p:sp>
        <p:sp>
          <p:nvSpPr>
            <p:cNvPr id="134" name="Rectangle 265"/>
            <p:cNvSpPr>
              <a:spLocks noChangeArrowheads="1"/>
            </p:cNvSpPr>
            <p:nvPr/>
          </p:nvSpPr>
          <p:spPr bwMode="auto">
            <a:xfrm>
              <a:off x="5510213" y="2832100"/>
              <a:ext cx="8572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IL</a:t>
              </a:r>
              <a:endParaRPr lang="en-US" sz="800" dirty="0"/>
            </a:p>
          </p:txBody>
        </p:sp>
        <p:sp>
          <p:nvSpPr>
            <p:cNvPr id="135" name="Rectangle 266"/>
            <p:cNvSpPr>
              <a:spLocks noChangeArrowheads="1"/>
            </p:cNvSpPr>
            <p:nvPr/>
          </p:nvSpPr>
          <p:spPr bwMode="auto">
            <a:xfrm>
              <a:off x="5956300" y="2825750"/>
              <a:ext cx="101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IN</a:t>
              </a:r>
              <a:endParaRPr lang="en-US" sz="800"/>
            </a:p>
          </p:txBody>
        </p:sp>
        <p:sp>
          <p:nvSpPr>
            <p:cNvPr id="136" name="Rectangle 267"/>
            <p:cNvSpPr>
              <a:spLocks noChangeArrowheads="1"/>
            </p:cNvSpPr>
            <p:nvPr/>
          </p:nvSpPr>
          <p:spPr bwMode="auto">
            <a:xfrm>
              <a:off x="6199188" y="3289300"/>
              <a:ext cx="13652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KY</a:t>
              </a:r>
              <a:endParaRPr lang="en-US" sz="800" dirty="0"/>
            </a:p>
          </p:txBody>
        </p:sp>
        <p:sp>
          <p:nvSpPr>
            <p:cNvPr id="137" name="Rectangle 268"/>
            <p:cNvSpPr>
              <a:spLocks noChangeArrowheads="1"/>
            </p:cNvSpPr>
            <p:nvPr/>
          </p:nvSpPr>
          <p:spPr bwMode="auto">
            <a:xfrm>
              <a:off x="5976938" y="3656013"/>
              <a:ext cx="13493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TN</a:t>
              </a:r>
              <a:endParaRPr lang="en-US" sz="800"/>
            </a:p>
          </p:txBody>
        </p:sp>
        <p:sp>
          <p:nvSpPr>
            <p:cNvPr id="138" name="Rectangle 269"/>
            <p:cNvSpPr>
              <a:spLocks noChangeArrowheads="1"/>
            </p:cNvSpPr>
            <p:nvPr/>
          </p:nvSpPr>
          <p:spPr bwMode="auto">
            <a:xfrm>
              <a:off x="5518150" y="4268788"/>
              <a:ext cx="1524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MS</a:t>
              </a:r>
              <a:endParaRPr lang="en-US" sz="800" dirty="0"/>
            </a:p>
          </p:txBody>
        </p:sp>
        <p:sp>
          <p:nvSpPr>
            <p:cNvPr id="139" name="Rectangle 270"/>
            <p:cNvSpPr>
              <a:spLocks noChangeArrowheads="1"/>
            </p:cNvSpPr>
            <p:nvPr/>
          </p:nvSpPr>
          <p:spPr bwMode="auto">
            <a:xfrm>
              <a:off x="5989638" y="4171950"/>
              <a:ext cx="125412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AL</a:t>
              </a:r>
              <a:endParaRPr lang="en-US" sz="800"/>
            </a:p>
          </p:txBody>
        </p:sp>
        <p:sp>
          <p:nvSpPr>
            <p:cNvPr id="140" name="Rectangle 271"/>
            <p:cNvSpPr>
              <a:spLocks noChangeArrowheads="1"/>
            </p:cNvSpPr>
            <p:nvPr/>
          </p:nvSpPr>
          <p:spPr bwMode="auto">
            <a:xfrm>
              <a:off x="6486525" y="4179888"/>
              <a:ext cx="147638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GA</a:t>
              </a:r>
              <a:endParaRPr lang="en-US" sz="800"/>
            </a:p>
          </p:txBody>
        </p:sp>
        <p:sp>
          <p:nvSpPr>
            <p:cNvPr id="141" name="Rectangle 272"/>
            <p:cNvSpPr>
              <a:spLocks noChangeArrowheads="1"/>
            </p:cNvSpPr>
            <p:nvPr/>
          </p:nvSpPr>
          <p:spPr bwMode="auto">
            <a:xfrm>
              <a:off x="6889750" y="4943475"/>
              <a:ext cx="119063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FL</a:t>
              </a:r>
              <a:endParaRPr lang="en-US" sz="800"/>
            </a:p>
          </p:txBody>
        </p:sp>
        <p:sp>
          <p:nvSpPr>
            <p:cNvPr id="142" name="Rectangle 273"/>
            <p:cNvSpPr>
              <a:spLocks noChangeArrowheads="1"/>
            </p:cNvSpPr>
            <p:nvPr/>
          </p:nvSpPr>
          <p:spPr bwMode="auto">
            <a:xfrm>
              <a:off x="6850063" y="3910013"/>
              <a:ext cx="14128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SC</a:t>
              </a:r>
              <a:endParaRPr lang="en-US" sz="800"/>
            </a:p>
          </p:txBody>
        </p:sp>
        <p:sp>
          <p:nvSpPr>
            <p:cNvPr id="143" name="Rectangle 274"/>
            <p:cNvSpPr>
              <a:spLocks noChangeArrowheads="1"/>
            </p:cNvSpPr>
            <p:nvPr/>
          </p:nvSpPr>
          <p:spPr bwMode="auto">
            <a:xfrm>
              <a:off x="7085013" y="3581400"/>
              <a:ext cx="14605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NC</a:t>
              </a:r>
              <a:endParaRPr lang="en-US" sz="800" dirty="0"/>
            </a:p>
          </p:txBody>
        </p:sp>
        <p:sp>
          <p:nvSpPr>
            <p:cNvPr id="144" name="Rectangle 275"/>
            <p:cNvSpPr>
              <a:spLocks noChangeArrowheads="1"/>
            </p:cNvSpPr>
            <p:nvPr/>
          </p:nvSpPr>
          <p:spPr bwMode="auto">
            <a:xfrm>
              <a:off x="7064375" y="3200400"/>
              <a:ext cx="13652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VA</a:t>
              </a:r>
              <a:endParaRPr lang="en-US" sz="800" dirty="0"/>
            </a:p>
          </p:txBody>
        </p:sp>
        <p:sp>
          <p:nvSpPr>
            <p:cNvPr id="145" name="Rectangle 276"/>
            <p:cNvSpPr>
              <a:spLocks noChangeArrowheads="1"/>
            </p:cNvSpPr>
            <p:nvPr/>
          </p:nvSpPr>
          <p:spPr bwMode="auto">
            <a:xfrm>
              <a:off x="6665913" y="3092450"/>
              <a:ext cx="163512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WV</a:t>
              </a:r>
              <a:endParaRPr lang="en-US" sz="800"/>
            </a:p>
          </p:txBody>
        </p:sp>
        <p:sp>
          <p:nvSpPr>
            <p:cNvPr id="146" name="Rectangle 277"/>
            <p:cNvSpPr>
              <a:spLocks noChangeArrowheads="1"/>
            </p:cNvSpPr>
            <p:nvPr/>
          </p:nvSpPr>
          <p:spPr bwMode="auto">
            <a:xfrm>
              <a:off x="6400800" y="2773362"/>
              <a:ext cx="1524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OH</a:t>
              </a:r>
              <a:endParaRPr lang="en-US" sz="800" dirty="0"/>
            </a:p>
          </p:txBody>
        </p:sp>
        <p:sp>
          <p:nvSpPr>
            <p:cNvPr id="147" name="Rectangle 278"/>
            <p:cNvSpPr>
              <a:spLocks noChangeArrowheads="1"/>
            </p:cNvSpPr>
            <p:nvPr/>
          </p:nvSpPr>
          <p:spPr bwMode="auto">
            <a:xfrm>
              <a:off x="6083300" y="2252663"/>
              <a:ext cx="112713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MI</a:t>
              </a:r>
              <a:endParaRPr lang="en-US" sz="800"/>
            </a:p>
          </p:txBody>
        </p:sp>
        <p:sp>
          <p:nvSpPr>
            <p:cNvPr id="148" name="Rectangle 279"/>
            <p:cNvSpPr>
              <a:spLocks noChangeArrowheads="1"/>
            </p:cNvSpPr>
            <p:nvPr/>
          </p:nvSpPr>
          <p:spPr bwMode="auto">
            <a:xfrm>
              <a:off x="7316788" y="2057400"/>
              <a:ext cx="141287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NY</a:t>
              </a:r>
              <a:endParaRPr lang="en-US" sz="800" dirty="0"/>
            </a:p>
          </p:txBody>
        </p:sp>
        <p:sp>
          <p:nvSpPr>
            <p:cNvPr id="149" name="Rectangle 280"/>
            <p:cNvSpPr>
              <a:spLocks noChangeArrowheads="1"/>
            </p:cNvSpPr>
            <p:nvPr/>
          </p:nvSpPr>
          <p:spPr bwMode="auto">
            <a:xfrm>
              <a:off x="7094538" y="2514600"/>
              <a:ext cx="13652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PA</a:t>
              </a:r>
              <a:endParaRPr lang="en-US" sz="800" dirty="0"/>
            </a:p>
          </p:txBody>
        </p:sp>
        <p:sp>
          <p:nvSpPr>
            <p:cNvPr id="150" name="Rectangle 281"/>
            <p:cNvSpPr>
              <a:spLocks noChangeArrowheads="1"/>
            </p:cNvSpPr>
            <p:nvPr/>
          </p:nvSpPr>
          <p:spPr bwMode="auto">
            <a:xfrm>
              <a:off x="7631113" y="3049588"/>
              <a:ext cx="157162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MD</a:t>
              </a:r>
              <a:endParaRPr lang="en-US" sz="800"/>
            </a:p>
          </p:txBody>
        </p:sp>
        <p:sp>
          <p:nvSpPr>
            <p:cNvPr id="151" name="Rectangle 282"/>
            <p:cNvSpPr>
              <a:spLocks noChangeArrowheads="1"/>
            </p:cNvSpPr>
            <p:nvPr/>
          </p:nvSpPr>
          <p:spPr bwMode="auto">
            <a:xfrm>
              <a:off x="7646988" y="2828925"/>
              <a:ext cx="141287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DE</a:t>
              </a:r>
              <a:endParaRPr lang="en-US" sz="800"/>
            </a:p>
          </p:txBody>
        </p:sp>
        <p:sp>
          <p:nvSpPr>
            <p:cNvPr id="152" name="Rectangle 283"/>
            <p:cNvSpPr>
              <a:spLocks noChangeArrowheads="1"/>
            </p:cNvSpPr>
            <p:nvPr/>
          </p:nvSpPr>
          <p:spPr bwMode="auto">
            <a:xfrm>
              <a:off x="7732713" y="2551113"/>
              <a:ext cx="123825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NJ</a:t>
              </a:r>
              <a:endParaRPr lang="en-US" sz="800"/>
            </a:p>
          </p:txBody>
        </p:sp>
        <p:sp>
          <p:nvSpPr>
            <p:cNvPr id="153" name="Rectangle 284"/>
            <p:cNvSpPr>
              <a:spLocks noChangeArrowheads="1"/>
            </p:cNvSpPr>
            <p:nvPr/>
          </p:nvSpPr>
          <p:spPr bwMode="auto">
            <a:xfrm>
              <a:off x="7896225" y="2390775"/>
              <a:ext cx="134938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CT</a:t>
              </a:r>
              <a:endParaRPr lang="en-US" sz="800"/>
            </a:p>
          </p:txBody>
        </p:sp>
        <p:sp>
          <p:nvSpPr>
            <p:cNvPr id="154" name="Rectangle 285"/>
            <p:cNvSpPr>
              <a:spLocks noChangeArrowheads="1"/>
            </p:cNvSpPr>
            <p:nvPr/>
          </p:nvSpPr>
          <p:spPr bwMode="auto">
            <a:xfrm>
              <a:off x="8026400" y="2287588"/>
              <a:ext cx="1016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RI</a:t>
              </a:r>
              <a:endParaRPr lang="en-US" sz="800"/>
            </a:p>
          </p:txBody>
        </p:sp>
        <p:sp>
          <p:nvSpPr>
            <p:cNvPr id="155" name="Rectangle 286"/>
            <p:cNvSpPr>
              <a:spLocks noChangeArrowheads="1"/>
            </p:cNvSpPr>
            <p:nvPr/>
          </p:nvSpPr>
          <p:spPr bwMode="auto">
            <a:xfrm>
              <a:off x="8069263" y="1979613"/>
              <a:ext cx="1524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MA</a:t>
              </a:r>
              <a:endParaRPr lang="en-US" sz="800"/>
            </a:p>
          </p:txBody>
        </p:sp>
        <p:sp>
          <p:nvSpPr>
            <p:cNvPr id="156" name="Rectangle 287"/>
            <p:cNvSpPr>
              <a:spLocks noChangeArrowheads="1"/>
            </p:cNvSpPr>
            <p:nvPr/>
          </p:nvSpPr>
          <p:spPr bwMode="auto">
            <a:xfrm>
              <a:off x="7962900" y="1403350"/>
              <a:ext cx="1524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ME</a:t>
              </a:r>
              <a:endParaRPr lang="en-US" sz="800"/>
            </a:p>
          </p:txBody>
        </p:sp>
        <p:sp>
          <p:nvSpPr>
            <p:cNvPr id="157" name="Rectangle 288"/>
            <p:cNvSpPr>
              <a:spLocks noChangeArrowheads="1"/>
            </p:cNvSpPr>
            <p:nvPr/>
          </p:nvSpPr>
          <p:spPr bwMode="auto">
            <a:xfrm>
              <a:off x="7586663" y="1782763"/>
              <a:ext cx="130175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VT</a:t>
              </a:r>
              <a:endParaRPr lang="en-US" sz="800"/>
            </a:p>
          </p:txBody>
        </p:sp>
        <p:sp>
          <p:nvSpPr>
            <p:cNvPr id="158" name="Rectangle 289"/>
            <p:cNvSpPr>
              <a:spLocks noChangeArrowheads="1"/>
            </p:cNvSpPr>
            <p:nvPr/>
          </p:nvSpPr>
          <p:spPr bwMode="auto">
            <a:xfrm>
              <a:off x="7777163" y="1892300"/>
              <a:ext cx="14605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NH</a:t>
              </a:r>
              <a:endParaRPr lang="en-US" sz="800" dirty="0"/>
            </a:p>
          </p:txBody>
        </p:sp>
        <p:sp>
          <p:nvSpPr>
            <p:cNvPr id="159" name="Rectangle 290"/>
            <p:cNvSpPr>
              <a:spLocks noChangeArrowheads="1"/>
            </p:cNvSpPr>
            <p:nvPr/>
          </p:nvSpPr>
          <p:spPr bwMode="auto">
            <a:xfrm>
              <a:off x="1706563" y="6096000"/>
              <a:ext cx="136525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AK</a:t>
              </a:r>
              <a:endParaRPr lang="en-US" sz="800"/>
            </a:p>
          </p:txBody>
        </p:sp>
        <p:sp>
          <p:nvSpPr>
            <p:cNvPr id="160" name="Rectangle 291"/>
            <p:cNvSpPr>
              <a:spLocks noChangeArrowheads="1"/>
            </p:cNvSpPr>
            <p:nvPr/>
          </p:nvSpPr>
          <p:spPr bwMode="auto">
            <a:xfrm>
              <a:off x="2743200" y="6221413"/>
              <a:ext cx="101600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HI</a:t>
              </a:r>
              <a:endParaRPr lang="en-US" sz="800"/>
            </a:p>
          </p:txBody>
        </p:sp>
        <p:sp>
          <p:nvSpPr>
            <p:cNvPr id="161" name="Rectangle 249"/>
            <p:cNvSpPr>
              <a:spLocks noChangeArrowheads="1"/>
            </p:cNvSpPr>
            <p:nvPr/>
          </p:nvSpPr>
          <p:spPr bwMode="auto">
            <a:xfrm>
              <a:off x="1152525" y="3078163"/>
              <a:ext cx="141288" cy="122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CA</a:t>
              </a:r>
              <a:endParaRPr lang="en-US" sz="800"/>
            </a:p>
          </p:txBody>
        </p:sp>
        <p:sp>
          <p:nvSpPr>
            <p:cNvPr id="162" name="Rectangle 281"/>
            <p:cNvSpPr>
              <a:spLocks noChangeArrowheads="1"/>
            </p:cNvSpPr>
            <p:nvPr/>
          </p:nvSpPr>
          <p:spPr bwMode="auto">
            <a:xfrm>
              <a:off x="7783513" y="3227388"/>
              <a:ext cx="176212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D C   </a:t>
              </a:r>
              <a:endParaRPr lang="en-US" sz="800"/>
            </a:p>
          </p:txBody>
        </p:sp>
        <p:cxnSp>
          <p:nvCxnSpPr>
            <p:cNvPr id="163" name="Straight Connector 145"/>
            <p:cNvCxnSpPr>
              <a:cxnSpLocks noChangeShapeType="1"/>
              <a:stCxn id="162" idx="1"/>
            </p:cNvCxnSpPr>
            <p:nvPr/>
          </p:nvCxnSpPr>
          <p:spPr bwMode="auto">
            <a:xfrm rot="10800000">
              <a:off x="7288213" y="2930525"/>
              <a:ext cx="49530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4" name="Rectangle 281"/>
            <p:cNvSpPr>
              <a:spLocks noChangeArrowheads="1"/>
            </p:cNvSpPr>
            <p:nvPr/>
          </p:nvSpPr>
          <p:spPr bwMode="auto">
            <a:xfrm>
              <a:off x="7967663" y="3227388"/>
              <a:ext cx="51296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165" name="Rectangle 272"/>
            <p:cNvSpPr>
              <a:spLocks noChangeArrowheads="1"/>
            </p:cNvSpPr>
            <p:nvPr/>
          </p:nvSpPr>
          <p:spPr bwMode="auto">
            <a:xfrm>
              <a:off x="6505165" y="5576958"/>
              <a:ext cx="28854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 smtClean="0"/>
                <a:t>Virgin </a:t>
              </a:r>
            </a:p>
            <a:p>
              <a:r>
                <a:rPr lang="en-US" sz="800" dirty="0" smtClean="0"/>
                <a:t>Islands</a:t>
              </a:r>
              <a:endParaRPr lang="en-US" sz="800" dirty="0"/>
            </a:p>
          </p:txBody>
        </p:sp>
        <p:sp>
          <p:nvSpPr>
            <p:cNvPr id="166" name="Oval 177"/>
            <p:cNvSpPr>
              <a:spLocks noChangeArrowheads="1"/>
            </p:cNvSpPr>
            <p:nvPr/>
          </p:nvSpPr>
          <p:spPr bwMode="auto">
            <a:xfrm>
              <a:off x="5638800" y="5867400"/>
              <a:ext cx="608012" cy="465138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55" charset="0"/>
              </a:endParaRPr>
            </a:p>
          </p:txBody>
        </p:sp>
        <p:sp>
          <p:nvSpPr>
            <p:cNvPr id="167" name="Oval 176"/>
            <p:cNvSpPr>
              <a:spLocks noChangeArrowheads="1"/>
            </p:cNvSpPr>
            <p:nvPr/>
          </p:nvSpPr>
          <p:spPr bwMode="auto">
            <a:xfrm>
              <a:off x="6638150" y="1106794"/>
              <a:ext cx="838200" cy="4651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800" dirty="0" smtClean="0">
                  <a:latin typeface="Calibri" pitchFamily="55" charset="0"/>
                </a:rPr>
                <a:t>India</a:t>
              </a:r>
              <a:endParaRPr lang="en-US" sz="800" dirty="0">
                <a:latin typeface="Calibri" pitchFamily="55" charset="0"/>
              </a:endParaRPr>
            </a:p>
          </p:txBody>
        </p:sp>
        <p:sp>
          <p:nvSpPr>
            <p:cNvPr id="168" name="Rectangle 272"/>
            <p:cNvSpPr>
              <a:spLocks noChangeArrowheads="1"/>
            </p:cNvSpPr>
            <p:nvPr/>
          </p:nvSpPr>
          <p:spPr bwMode="auto">
            <a:xfrm>
              <a:off x="5867400" y="6019800"/>
              <a:ext cx="142875" cy="12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dirty="0">
                  <a:solidFill>
                    <a:srgbClr val="000000"/>
                  </a:solidFill>
                </a:rPr>
                <a:t>PR</a:t>
              </a:r>
              <a:endParaRPr lang="en-US" sz="800" dirty="0"/>
            </a:p>
          </p:txBody>
        </p:sp>
        <p:grpSp>
          <p:nvGrpSpPr>
            <p:cNvPr id="169" name="Group 168"/>
            <p:cNvGrpSpPr/>
            <p:nvPr/>
          </p:nvGrpSpPr>
          <p:grpSpPr>
            <a:xfrm>
              <a:off x="8069263" y="5068029"/>
              <a:ext cx="465844" cy="1296988"/>
              <a:chOff x="7924800" y="3810000"/>
              <a:chExt cx="465844" cy="1296988"/>
            </a:xfrm>
          </p:grpSpPr>
          <p:grpSp>
            <p:nvGrpSpPr>
              <p:cNvPr id="170" name="Group 147"/>
              <p:cNvGrpSpPr/>
              <p:nvPr/>
            </p:nvGrpSpPr>
            <p:grpSpPr>
              <a:xfrm>
                <a:off x="7924800" y="3810000"/>
                <a:ext cx="465844" cy="1292662"/>
                <a:chOff x="7620000" y="4343162"/>
                <a:chExt cx="465844" cy="1292662"/>
              </a:xfrm>
            </p:grpSpPr>
            <p:sp>
              <p:nvSpPr>
                <p:cNvPr id="172" name="Rounded Rectangle 171"/>
                <p:cNvSpPr/>
                <p:nvPr/>
              </p:nvSpPr>
              <p:spPr>
                <a:xfrm>
                  <a:off x="7620000" y="4343400"/>
                  <a:ext cx="152400" cy="152400"/>
                </a:xfrm>
                <a:prstGeom prst="round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ounded Rectangle 172"/>
                <p:cNvSpPr/>
                <p:nvPr/>
              </p:nvSpPr>
              <p:spPr>
                <a:xfrm>
                  <a:off x="7620000" y="4572000"/>
                  <a:ext cx="152400" cy="152400"/>
                </a:xfrm>
                <a:prstGeom prst="roundRect">
                  <a:avLst/>
                </a:prstGeom>
                <a:solidFill>
                  <a:srgbClr val="FF822D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ounded Rectangle 173"/>
                <p:cNvSpPr/>
                <p:nvPr/>
              </p:nvSpPr>
              <p:spPr>
                <a:xfrm>
                  <a:off x="7620000" y="4800600"/>
                  <a:ext cx="152400" cy="152400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ounded Rectangle 174"/>
                <p:cNvSpPr/>
                <p:nvPr/>
              </p:nvSpPr>
              <p:spPr>
                <a:xfrm>
                  <a:off x="7620000" y="5028962"/>
                  <a:ext cx="152400" cy="152400"/>
                </a:xfrm>
                <a:prstGeom prst="round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ounded Rectangle 175"/>
                <p:cNvSpPr/>
                <p:nvPr/>
              </p:nvSpPr>
              <p:spPr>
                <a:xfrm>
                  <a:off x="7620000" y="5257562"/>
                  <a:ext cx="152400" cy="152400"/>
                </a:xfrm>
                <a:prstGeom prst="round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272"/>
                <p:cNvSpPr>
                  <a:spLocks noChangeArrowheads="1"/>
                </p:cNvSpPr>
                <p:nvPr/>
              </p:nvSpPr>
              <p:spPr bwMode="auto">
                <a:xfrm>
                  <a:off x="7848600" y="4343162"/>
                  <a:ext cx="237244" cy="12926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800" dirty="0" smtClean="0"/>
                    <a:t>1 -2</a:t>
                  </a:r>
                </a:p>
                <a:p>
                  <a:endParaRPr lang="en-US" sz="700" dirty="0" smtClean="0"/>
                </a:p>
                <a:p>
                  <a:r>
                    <a:rPr lang="en-US" sz="800" dirty="0" smtClean="0"/>
                    <a:t>3-5</a:t>
                  </a:r>
                </a:p>
                <a:p>
                  <a:endParaRPr lang="en-US" sz="700" dirty="0" smtClean="0"/>
                </a:p>
                <a:p>
                  <a:r>
                    <a:rPr lang="en-US" sz="800" dirty="0" smtClean="0"/>
                    <a:t>6-10</a:t>
                  </a:r>
                </a:p>
                <a:p>
                  <a:endParaRPr lang="en-US" sz="700" dirty="0" smtClean="0"/>
                </a:p>
                <a:p>
                  <a:r>
                    <a:rPr lang="en-US" sz="800" dirty="0" smtClean="0"/>
                    <a:t>11-20</a:t>
                  </a:r>
                </a:p>
                <a:p>
                  <a:endParaRPr lang="en-US" sz="800" dirty="0"/>
                </a:p>
                <a:p>
                  <a:r>
                    <a:rPr lang="en-US" sz="800" dirty="0" smtClean="0"/>
                    <a:t>21-40</a:t>
                  </a:r>
                </a:p>
                <a:p>
                  <a:endParaRPr lang="en-US" sz="700" dirty="0" smtClean="0"/>
                </a:p>
                <a:p>
                  <a:r>
                    <a:rPr lang="en-US" sz="800" dirty="0" smtClean="0"/>
                    <a:t>&gt; 41</a:t>
                  </a:r>
                </a:p>
              </p:txBody>
            </p:sp>
          </p:grpSp>
          <p:sp>
            <p:nvSpPr>
              <p:cNvPr id="171" name="Rounded Rectangle 170"/>
              <p:cNvSpPr/>
              <p:nvPr/>
            </p:nvSpPr>
            <p:spPr>
              <a:xfrm>
                <a:off x="7924800" y="4954588"/>
                <a:ext cx="152400" cy="152400"/>
              </a:xfrm>
              <a:prstGeom prst="roundRect">
                <a:avLst/>
              </a:prstGeom>
              <a:solidFill>
                <a:srgbClr val="7030A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30" name="Picture 6" descr="http://www.suagm.edu/umet/imagenes/logo_ume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3081" y="30348024"/>
            <a:ext cx="31813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7" name="Group 1026"/>
          <p:cNvGrpSpPr/>
          <p:nvPr/>
        </p:nvGrpSpPr>
        <p:grpSpPr>
          <a:xfrm>
            <a:off x="32458635" y="11603343"/>
            <a:ext cx="9983242" cy="10337003"/>
            <a:chOff x="30627730" y="15755149"/>
            <a:chExt cx="9983242" cy="10337003"/>
          </a:xfrm>
        </p:grpSpPr>
        <p:grpSp>
          <p:nvGrpSpPr>
            <p:cNvPr id="226" name="Group 225"/>
            <p:cNvGrpSpPr/>
            <p:nvPr/>
          </p:nvGrpSpPr>
          <p:grpSpPr>
            <a:xfrm>
              <a:off x="30627730" y="15755149"/>
              <a:ext cx="9983242" cy="10337003"/>
              <a:chOff x="12174486" y="5953391"/>
              <a:chExt cx="9983242" cy="10337003"/>
            </a:xfrm>
          </p:grpSpPr>
          <p:sp>
            <p:nvSpPr>
              <p:cNvPr id="227" name="Rounded Rectangle 226"/>
              <p:cNvSpPr/>
              <p:nvPr/>
            </p:nvSpPr>
            <p:spPr>
              <a:xfrm>
                <a:off x="12174486" y="5953391"/>
                <a:ext cx="9983241" cy="10337003"/>
              </a:xfrm>
              <a:prstGeom prst="roundRect">
                <a:avLst>
                  <a:gd name="adj" fmla="val 4232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 smtClean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  <a:p>
                <a:endParaRPr lang="en-US" sz="2800" dirty="0" smtClean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  <a:p>
                <a:pPr algn="ctr"/>
                <a:endParaRPr lang="en-US" dirty="0"/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12542304" y="7453465"/>
                <a:ext cx="9266532" cy="3167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0188" indent="-230188" algn="l" defTabSz="4011613">
                  <a:spcBef>
                    <a:spcPct val="2000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2800" dirty="0">
                    <a:latin typeface="Times New Roman"/>
                    <a:cs typeface="Times New Roman"/>
                  </a:rPr>
                  <a:t>Recruitment opportunities for potential applicants to the REU program</a:t>
                </a:r>
              </a:p>
              <a:p>
                <a:pPr marL="230188" indent="-230188" algn="l" defTabSz="4011613">
                  <a:spcBef>
                    <a:spcPct val="2000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2800" dirty="0">
                    <a:latin typeface="Times New Roman" pitchFamily="18" charset="0"/>
                    <a:ea typeface="ＭＳ Ｐゴシック" pitchFamily="-106" charset="-128"/>
                    <a:cs typeface="Times New Roman" pitchFamily="18" charset="0"/>
                  </a:rPr>
                  <a:t>Peer interaction among REU </a:t>
                </a:r>
                <a:r>
                  <a:rPr lang="en-US" sz="2800" dirty="0" smtClean="0">
                    <a:latin typeface="Times New Roman" pitchFamily="18" charset="0"/>
                    <a:ea typeface="ＭＳ Ｐゴシック" pitchFamily="-106" charset="-128"/>
                    <a:cs typeface="Times New Roman" pitchFamily="18" charset="0"/>
                  </a:rPr>
                  <a:t>alumni</a:t>
                </a:r>
                <a:endParaRPr lang="en-US" sz="2800" dirty="0">
                  <a:latin typeface="Times New Roman" pitchFamily="18" charset="0"/>
                  <a:ea typeface="ＭＳ Ｐゴシック" pitchFamily="-106" charset="-128"/>
                  <a:cs typeface="Times New Roman" pitchFamily="18" charset="0"/>
                </a:endParaRPr>
              </a:p>
              <a:p>
                <a:pPr marL="230188" indent="-230188" algn="l" defTabSz="4011613">
                  <a:spcBef>
                    <a:spcPct val="2000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2800" dirty="0">
                    <a:latin typeface="Times New Roman" pitchFamily="18" charset="0"/>
                    <a:ea typeface="ＭＳ Ｐゴシック" pitchFamily="-106" charset="-128"/>
                    <a:cs typeface="Times New Roman" pitchFamily="18" charset="0"/>
                  </a:rPr>
                  <a:t>Opportunities for REU alumni to present their research and interact within the scientific community </a:t>
                </a:r>
              </a:p>
              <a:p>
                <a:pPr marL="230188" indent="-230188" algn="l" defTabSz="4011613">
                  <a:spcBef>
                    <a:spcPct val="20000"/>
                  </a:spcBef>
                  <a:spcAft>
                    <a:spcPts val="600"/>
                  </a:spcAft>
                  <a:buFontTx/>
                  <a:buChar char="•"/>
                  <a:defRPr/>
                </a:pPr>
                <a:r>
                  <a:rPr lang="en-US" sz="2800" dirty="0">
                    <a:latin typeface="Times New Roman" pitchFamily="18" charset="0"/>
                    <a:ea typeface="ＭＳ Ｐゴシック" pitchFamily="-106" charset="-128"/>
                    <a:cs typeface="Times New Roman" pitchFamily="18" charset="0"/>
                  </a:rPr>
                  <a:t>Annual </a:t>
                </a:r>
                <a:r>
                  <a:rPr lang="en-US" sz="2800" dirty="0" err="1">
                    <a:latin typeface="Times New Roman" pitchFamily="18" charset="0"/>
                    <a:ea typeface="ＭＳ Ｐゴシック" pitchFamily="-106" charset="-128"/>
                    <a:cs typeface="Times New Roman" pitchFamily="18" charset="0"/>
                  </a:rPr>
                  <a:t>REUnion</a:t>
                </a:r>
                <a:r>
                  <a:rPr lang="en-US" sz="2800" dirty="0">
                    <a:latin typeface="Times New Roman" pitchFamily="18" charset="0"/>
                    <a:ea typeface="ＭＳ Ｐゴシック" pitchFamily="-106" charset="-128"/>
                    <a:cs typeface="Times New Roman" pitchFamily="18" charset="0"/>
                  </a:rPr>
                  <a:t> brings alumni together</a:t>
                </a: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12174486" y="5987052"/>
                <a:ext cx="9983242" cy="131207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8000" b="1" dirty="0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Professional Meetings</a:t>
                </a:r>
                <a:endParaRPr lang="en-US" sz="80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1" name="Picture 10" descr="photo.JPG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l="-517" t="-3195" b="-3195"/>
            <a:stretch/>
          </p:blipFill>
          <p:spPr>
            <a:xfrm rot="10800000" flipH="1">
              <a:off x="35322578" y="20603097"/>
              <a:ext cx="4126823" cy="33524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4" name="Picture 10" descr="http://www.sgmeet.com/osm2012/images/banner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2064" y="24019599"/>
              <a:ext cx="8953500" cy="171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a0.twimg.com/profile_images/1318411875/Copy_of_SACNAS_LOGO_OL_VERT.JP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80003" y="20633259"/>
              <a:ext cx="3007540" cy="3172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 descr="hu_top.png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9869"/>
          <a:stretch/>
        </p:blipFill>
        <p:spPr>
          <a:xfrm>
            <a:off x="861534" y="28203710"/>
            <a:ext cx="5278552" cy="1894984"/>
          </a:xfrm>
          <a:prstGeom prst="rect">
            <a:avLst/>
          </a:prstGeom>
        </p:spPr>
      </p:pic>
      <p:sp>
        <p:nvSpPr>
          <p:cNvPr id="238" name="Rounded Rectangle 237"/>
          <p:cNvSpPr/>
          <p:nvPr/>
        </p:nvSpPr>
        <p:spPr>
          <a:xfrm>
            <a:off x="18430935" y="14528564"/>
            <a:ext cx="13021522" cy="1040591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11857302" y="6487886"/>
            <a:ext cx="9565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REU Underrepresented Applicants’ Majors</a:t>
            </a:r>
            <a:endParaRPr lang="en-US" sz="4500" b="1" dirty="0">
              <a:solidFill>
                <a:schemeClr val="tx2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22139152" y="6487886"/>
            <a:ext cx="9891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    REU Underrepresented Applicants’ Home Institutions</a:t>
            </a:r>
            <a:endParaRPr lang="en-US" sz="4500" b="1" dirty="0">
              <a:solidFill>
                <a:schemeClr val="tx2"/>
              </a:solidFill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221" name="Chart 2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875359"/>
              </p:ext>
            </p:extLst>
          </p:nvPr>
        </p:nvGraphicFramePr>
        <p:xfrm>
          <a:off x="18493968" y="16270439"/>
          <a:ext cx="12591842" cy="8508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graphicFrame>
        <p:nvGraphicFramePr>
          <p:cNvPr id="222" name="Table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657649"/>
              </p:ext>
            </p:extLst>
          </p:nvPr>
        </p:nvGraphicFramePr>
        <p:xfrm>
          <a:off x="26218132" y="16214583"/>
          <a:ext cx="4506730" cy="2694357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553598"/>
                <a:gridCol w="2953132"/>
              </a:tblGrid>
              <a:tr h="385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of Underrepresented Groups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9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9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25%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9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37%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9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22%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9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28%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9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9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16%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39" name="TextBox 238"/>
          <p:cNvSpPr txBox="1"/>
          <p:nvPr/>
        </p:nvSpPr>
        <p:spPr>
          <a:xfrm>
            <a:off x="18404827" y="14528564"/>
            <a:ext cx="12641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>
                <a:solidFill>
                  <a:schemeClr val="tx2"/>
                </a:solidFill>
                <a:latin typeface="Times" pitchFamily="18" charset="0"/>
                <a:cs typeface="Times" pitchFamily="18" charset="0"/>
              </a:rPr>
              <a:t>    Gender of REU Underrepresented Applicants by Year and Race</a:t>
            </a:r>
            <a:endParaRPr lang="en-US" sz="4500" b="1" dirty="0">
              <a:solidFill>
                <a:schemeClr val="tx2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1028" name="Picture 4" descr="http://upload.wikimedia.org/wikipedia/en/thumb/e/e5/Savannah_State_University_Logo.svg/416px-Savannah_State_University_Logo.sv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68535" y="27771400"/>
            <a:ext cx="3962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6399915" y="28353147"/>
            <a:ext cx="4494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 continue to build regional ties with small colleges and minority serving institutions to increase awareness about marine science and encourage more applicants from underrepresented groups.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812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906</TotalTime>
  <Words>569</Words>
  <Application>Microsoft Macintosh PowerPoint</Application>
  <PresentationFormat>Custom</PresentationFormat>
  <Paragraphs>137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Waveform</vt:lpstr>
      <vt:lpstr>Slide 1</vt:lpstr>
    </vt:vector>
  </TitlesOfParts>
  <Company>MegaPrint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Horizontal Poster</dc:title>
  <dc:creator>Ethan Shulda</dc:creator>
  <dc:description>©MegaPrint Inc. 2009</dc:description>
  <cp:lastModifiedBy>Fredrika Moser</cp:lastModifiedBy>
  <cp:revision>101</cp:revision>
  <cp:lastPrinted>2011-03-08T18:07:35Z</cp:lastPrinted>
  <dcterms:created xsi:type="dcterms:W3CDTF">2012-02-20T02:48:50Z</dcterms:created>
  <dcterms:modified xsi:type="dcterms:W3CDTF">2012-02-20T02:49:14Z</dcterms:modified>
  <cp:category>Research Poster</cp:category>
</cp:coreProperties>
</file>